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4"/>
  </p:notesMasterIdLst>
  <p:handoutMasterIdLst>
    <p:handoutMasterId r:id="rId5"/>
  </p:handoutMasterIdLst>
  <p:sldIdLst>
    <p:sldId id="5166" r:id="rId2"/>
    <p:sldId id="5170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CC"/>
    <a:srgbClr val="30F0A2"/>
    <a:srgbClr val="46DAD6"/>
    <a:srgbClr val="00B036"/>
    <a:srgbClr val="05AB0D"/>
    <a:srgbClr val="87EB23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449" autoAdjust="0"/>
    <p:restoredTop sz="89516" autoAdjust="0"/>
  </p:normalViewPr>
  <p:slideViewPr>
    <p:cSldViewPr>
      <p:cViewPr varScale="1">
        <p:scale>
          <a:sx n="103" d="100"/>
          <a:sy n="103" d="100"/>
        </p:scale>
        <p:origin x="2154" y="7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5" tIns="45410" rIns="90845" bIns="45410" numCol="1" anchor="t" anchorCtr="0" compatLnSpc="1">
            <a:prstTxWarp prst="textNoShape">
              <a:avLst/>
            </a:prstTxWarp>
          </a:bodyPr>
          <a:lstStyle>
            <a:lvl1pPr algn="l" defTabSz="88100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3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5" tIns="45410" rIns="90845" bIns="45410" numCol="1" anchor="t" anchorCtr="0" compatLnSpc="1">
            <a:prstTxWarp prst="textNoShape">
              <a:avLst/>
            </a:prstTxWarp>
          </a:bodyPr>
          <a:lstStyle>
            <a:lvl1pPr algn="r" defTabSz="88100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9444039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5" tIns="45410" rIns="90845" bIns="45410" numCol="1" anchor="b" anchorCtr="0" compatLnSpc="1">
            <a:prstTxWarp prst="textNoShape">
              <a:avLst/>
            </a:prstTxWarp>
          </a:bodyPr>
          <a:lstStyle>
            <a:lvl1pPr algn="l" defTabSz="88100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30" y="9444039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5" tIns="45410" rIns="90845" bIns="45410" numCol="1" anchor="b" anchorCtr="0" compatLnSpc="1">
            <a:prstTxWarp prst="textNoShape">
              <a:avLst/>
            </a:prstTxWarp>
          </a:bodyPr>
          <a:lstStyle>
            <a:lvl1pPr algn="r" defTabSz="88100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44E3DC8-CAC7-482D-A0A1-DA4FE7AA0A4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9717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5" tIns="45410" rIns="90845" bIns="45410" numCol="1" anchor="t" anchorCtr="0" compatLnSpc="1">
            <a:prstTxWarp prst="textNoShape">
              <a:avLst/>
            </a:prstTxWarp>
          </a:bodyPr>
          <a:lstStyle>
            <a:lvl1pPr algn="l" defTabSz="88100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3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5" tIns="45410" rIns="90845" bIns="45410" numCol="1" anchor="t" anchorCtr="0" compatLnSpc="1">
            <a:prstTxWarp prst="textNoShape">
              <a:avLst/>
            </a:prstTxWarp>
          </a:bodyPr>
          <a:lstStyle>
            <a:lvl1pPr algn="r" defTabSz="88100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6125"/>
            <a:ext cx="4967287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7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5" tIns="45410" rIns="90845" bIns="454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9444039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5" tIns="45410" rIns="90845" bIns="45410" numCol="1" anchor="b" anchorCtr="0" compatLnSpc="1">
            <a:prstTxWarp prst="textNoShape">
              <a:avLst/>
            </a:prstTxWarp>
          </a:bodyPr>
          <a:lstStyle>
            <a:lvl1pPr algn="l" defTabSz="88100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30" y="9444039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5" tIns="45410" rIns="90845" bIns="45410" numCol="1" anchor="b" anchorCtr="0" compatLnSpc="1">
            <a:prstTxWarp prst="textNoShape">
              <a:avLst/>
            </a:prstTxWarp>
          </a:bodyPr>
          <a:lstStyle>
            <a:lvl1pPr algn="r" defTabSz="88100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0D7C939-3B60-405B-BA06-E151B2DD036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4726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79421">
              <a:buClr>
                <a:srgbClr val="FFFFFF"/>
              </a:buClr>
            </a:pPr>
            <a:fld id="{BC703AD5-5B8A-4869-83AC-DB000158DD2A}" type="slidenum">
              <a:rPr lang="en-US" altLang="ko-KR" smtClean="0"/>
              <a:pPr defTabSz="879421">
                <a:buClr>
                  <a:srgbClr val="FFFFFF"/>
                </a:buClr>
              </a:pPr>
              <a:t>1</a:t>
            </a:fld>
            <a:endParaRPr lang="en-US" altLang="ko-KR" smtClean="0"/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58740" y="9444039"/>
            <a:ext cx="2951639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45" tIns="45410" rIns="90845" bIns="45410" anchor="b"/>
          <a:lstStyle/>
          <a:p>
            <a:pPr algn="r" defTabSz="881009"/>
            <a:fld id="{857098FA-D185-401D-ADB8-4528949945EA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09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105" y="4721225"/>
            <a:ext cx="5444170" cy="4471988"/>
          </a:xfrm>
          <a:noFill/>
          <a:ln/>
        </p:spPr>
        <p:txBody>
          <a:bodyPr lIns="90836" tIns="45405" rIns="90836" bIns="45405"/>
          <a:lstStyle/>
          <a:p>
            <a:pPr eaLnBrk="1" hangingPunct="1"/>
            <a:r>
              <a:rPr lang="en-US" altLang="ko-KR" sz="1800">
                <a:latin typeface="굴림체" pitchFamily="49" charset="-127"/>
                <a:ea typeface="굴림체" pitchFamily="49" charset="-127"/>
              </a:rPr>
              <a:t>  </a:t>
            </a:r>
            <a:endParaRPr lang="en-US" altLang="ko-KR" sz="180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24709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D7C939-3B60-405B-BA06-E151B2DD036A}" type="slidenum">
              <a:rPr lang="en-US" altLang="ko-KR" smtClean="0"/>
              <a:pPr>
                <a:defRPr/>
              </a:pPr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298962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016CD-34C7-4CB8-8C4A-E8FDF78DD97E}" type="datetimeFigureOut">
              <a:rPr lang="ko-KR" altLang="en-US"/>
              <a:pPr>
                <a:defRPr/>
              </a:pPr>
              <a:t>2022-06-08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D86CA-AF16-4A7A-AADF-FFFCACE454E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1552E-C8A2-48FB-9C05-61DFA171DC07}" type="datetimeFigureOut">
              <a:rPr lang="ko-KR" altLang="en-US"/>
              <a:pPr>
                <a:defRPr/>
              </a:pPr>
              <a:t>2022-06-08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D207B-0A11-46A5-9A9E-721FD34ABAE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066C4-468D-4425-AF5C-CD3065B0B4BB}" type="datetimeFigureOut">
              <a:rPr lang="ko-KR" altLang="en-US"/>
              <a:pPr>
                <a:defRPr/>
              </a:pPr>
              <a:t>2022-06-08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57139-35E1-4FD7-8858-FD3180F8B0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2D76F-50E0-496B-9B8E-0B32B5B20476}" type="datetimeFigureOut">
              <a:rPr lang="ko-KR" altLang="en-US"/>
              <a:pPr>
                <a:defRPr/>
              </a:pPr>
              <a:t>2022-06-08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67BBF-F4A4-4ED1-8F63-63406505029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B2777-1757-48C7-B703-6C6FE53EE317}" type="datetimeFigureOut">
              <a:rPr lang="ko-KR" altLang="en-US"/>
              <a:pPr>
                <a:defRPr/>
              </a:pPr>
              <a:t>2022-06-08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33229-ACEC-4631-9DA1-378B9672EE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F7859-D467-45B3-88E4-3C06C9BAE7DC}" type="datetimeFigureOut">
              <a:rPr lang="ko-KR" altLang="en-US"/>
              <a:pPr>
                <a:defRPr/>
              </a:pPr>
              <a:t>2022-06-08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D96DF-777C-4329-8CA4-FCFA0EB646C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AA954-6457-4A5A-AFCC-0BBD3767F40F}" type="datetimeFigureOut">
              <a:rPr lang="ko-KR" altLang="en-US"/>
              <a:pPr>
                <a:defRPr/>
              </a:pPr>
              <a:t>2022-06-08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6CA6C-4756-47D5-815F-E42D254B22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3AFE8-DCB1-4B56-9E4D-A05B6FF208B1}" type="datetimeFigureOut">
              <a:rPr lang="ko-KR" altLang="en-US"/>
              <a:pPr>
                <a:defRPr/>
              </a:pPr>
              <a:t>2022-06-08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8D721-1905-4E09-A522-F3FF2D2469E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C6206-ECC9-4418-B856-B8D956D88161}" type="datetimeFigureOut">
              <a:rPr lang="ko-KR" altLang="en-US"/>
              <a:pPr>
                <a:defRPr/>
              </a:pPr>
              <a:t>2022-06-08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4DA5D-247A-499A-ACAC-D4BE44743ED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B3351-A485-4177-8FF0-644C463D7064}" type="datetimeFigureOut">
              <a:rPr lang="ko-KR" altLang="en-US"/>
              <a:pPr>
                <a:defRPr/>
              </a:pPr>
              <a:t>2022-06-08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9AA19-D99F-4D11-AEB3-E0DDC4AE890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0A52A-0AD3-4C6A-9D78-B9BEC46CD137}" type="datetimeFigureOut">
              <a:rPr lang="ko-KR" altLang="en-US"/>
              <a:pPr>
                <a:defRPr/>
              </a:pPr>
              <a:t>2022-06-08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B1D9F-8106-4D28-B1FB-BF437FA134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D485C71-CB80-41D4-AA56-8547ACEB989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061" r:id="rId1"/>
    <p:sldLayoutId id="2147496062" r:id="rId2"/>
    <p:sldLayoutId id="2147496063" r:id="rId3"/>
    <p:sldLayoutId id="2147496064" r:id="rId4"/>
    <p:sldLayoutId id="2147496065" r:id="rId5"/>
    <p:sldLayoutId id="2147496066" r:id="rId6"/>
    <p:sldLayoutId id="2147496067" r:id="rId7"/>
    <p:sldLayoutId id="2147496068" r:id="rId8"/>
    <p:sldLayoutId id="2147496069" r:id="rId9"/>
    <p:sldLayoutId id="2147496070" r:id="rId10"/>
    <p:sldLayoutId id="21474960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과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508104" y="-100896"/>
            <a:ext cx="3635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dirty="0" smtClean="0">
                <a:solidFill>
                  <a:srgbClr val="002060"/>
                </a:solidFill>
              </a:rPr>
              <a:t>주간업무 </a:t>
            </a:r>
            <a:r>
              <a:rPr lang="en-US" altLang="ko-KR" sz="2400" b="1" dirty="0" smtClean="0">
                <a:solidFill>
                  <a:srgbClr val="002060"/>
                </a:solidFill>
              </a:rPr>
              <a:t>(6.13. ~ 6.19.)</a:t>
            </a:r>
            <a:endParaRPr lang="ko-KR" altLang="en-US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83281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6512" y="-27384"/>
            <a:ext cx="9144000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9pPr>
          </a:lstStyle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23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전선지중화사업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한전협의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일     시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6. 15.(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14:00</a:t>
            </a: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장     소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한국전력공사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영동지사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용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23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년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전선지중화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공모 한전 협의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36512" y="2240869"/>
            <a:ext cx="9144000" cy="2304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영동읍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황간면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보도 및 배수로 정비공사 집행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위     치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계산리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435-4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번지 일원 외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개소 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공 사 비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198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보도포장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A = 1,064</a:t>
            </a:r>
            <a:r>
              <a:rPr lang="ko-KR" altLang="en-US" sz="26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㎡</a:t>
            </a:r>
            <a:r>
              <a:rPr lang="en-US" altLang="ko-KR" sz="26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6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우수관</a:t>
            </a:r>
            <a:r>
              <a:rPr lang="ko-KR" altLang="en-US" sz="26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6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L = 109m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36512" y="4509120"/>
            <a:ext cx="9129076" cy="2276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600" tIns="46038" rIns="92075" bIns="46038"/>
          <a:lstStyle/>
          <a:p>
            <a:pPr marL="533400" indent="-533400" algn="dist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-3.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간판정비사업 수요조사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일     시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6. 13.(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~ 6.17.(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대 상 지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추가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사업구간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영산타워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로얄맨션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간판정비사업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희망업소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추가 수요조사</a:t>
            </a:r>
            <a:endParaRPr lang="en-US" altLang="ko-KR" sz="2400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algn="dist">
              <a:buClr>
                <a:prstClr val="black"/>
              </a:buClr>
              <a:tabLst>
                <a:tab pos="4953000" algn="l"/>
              </a:tabLst>
              <a:defRPr/>
            </a:pPr>
            <a:endParaRPr lang="en-US" altLang="ko-KR" sz="2400" b="1" kern="0" spc="-15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63797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82938</TotalTime>
  <Words>124</Words>
  <Application>Microsoft Office PowerPoint</Application>
  <PresentationFormat>화면 슬라이드 쇼(4:3)</PresentationFormat>
  <Paragraphs>18</Paragraphs>
  <Slides>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11812</cp:revision>
  <cp:lastPrinted>2022-06-08T07:35:46Z</cp:lastPrinted>
  <dcterms:modified xsi:type="dcterms:W3CDTF">2022-06-08T07:39:46Z</dcterms:modified>
</cp:coreProperties>
</file>