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6"/>
  </p:notesMasterIdLst>
  <p:handoutMasterIdLst>
    <p:handoutMasterId r:id="rId7"/>
  </p:handoutMasterIdLst>
  <p:sldIdLst>
    <p:sldId id="5671" r:id="rId2"/>
    <p:sldId id="5713" r:id="rId3"/>
    <p:sldId id="5715" r:id="rId4"/>
    <p:sldId id="5716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54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6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54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54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91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6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54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954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801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2016-09-27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2016-09-27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2016-09-27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2016-09-27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2016-09-27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2016-09-27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2016-09-27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2016-09-27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2016-09-27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2016-09-27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2016-09-27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285728"/>
            <a:ext cx="885831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영동군관리계획 재정비 변경 추진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면   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전역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(A=844.985</a:t>
            </a:r>
            <a:r>
              <a:rPr lang="ko-KR" altLang="en-US" sz="2400" dirty="0" smtClean="0"/>
              <a:t> </a:t>
            </a:r>
            <a:r>
              <a:rPr lang="ko-KR" altLang="en-US" sz="2400" b="1" dirty="0" smtClean="0"/>
              <a:t>㎢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2015. 7. ~2017. 6.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목표연도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en-US" altLang="ko-KR" sz="22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사전심의위원회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심의결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따른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2928934"/>
            <a:ext cx="878363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주요사업 추진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428596" y="3714752"/>
          <a:ext cx="8429684" cy="2579199"/>
        </p:xfrm>
        <a:graphic>
          <a:graphicData uri="http://schemas.openxmlformats.org/drawingml/2006/table">
            <a:tbl>
              <a:tblPr firstRow="1" bandRow="1"/>
              <a:tblGrid>
                <a:gridCol w="2714644"/>
                <a:gridCol w="1214446"/>
                <a:gridCol w="1428760"/>
                <a:gridCol w="1285884"/>
                <a:gridCol w="1785950"/>
              </a:tblGrid>
              <a:tr h="428628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r>
                        <a:rPr lang="en-US" altLang="ko-KR" sz="14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4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lang="en-US" altLang="ko-KR" sz="14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4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공정율</a:t>
                      </a:r>
                      <a:endParaRPr lang="ko-KR" altLang="en-US" sz="1800" b="0" dirty="0" smtClean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 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L=2,140m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10,754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03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3-47)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  <a:endParaRPr kumimoji="0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377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  상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 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/ 60%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71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영산동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3-28)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= 50m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377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계약 및 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10%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71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동정급경사지붕괴위험지구정비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240m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  공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보도데크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완료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71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영동읍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전선지중화사업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L=1,700m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  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난계축제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후 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285728"/>
            <a:ext cx="885831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주민생활편익사업 추진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 업  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233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8,683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추진현황</a:t>
            </a:r>
            <a:endParaRPr lang="en-US" altLang="ko-KR" sz="22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준      공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156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5,694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(67%)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 사  중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  45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1,954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(19%)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집행예정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  32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1,035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(2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회추경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14%)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200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dirty="0" smtClean="0">
                <a:latin typeface="HY헤드라인M" pitchFamily="18" charset="-127"/>
                <a:ea typeface="HY헤드라인M" pitchFamily="18" charset="-127"/>
              </a:rPr>
              <a:t>준공예정 </a:t>
            </a:r>
            <a:r>
              <a:rPr lang="en-US" altLang="ko-KR" sz="22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dirty="0" err="1" smtClean="0">
                <a:latin typeface="HY헤드라인M" pitchFamily="18" charset="-127"/>
                <a:ea typeface="HY헤드라인M" pitchFamily="18" charset="-127"/>
              </a:rPr>
              <a:t>돈대리</a:t>
            </a:r>
            <a:r>
              <a:rPr lang="ko-KR" altLang="en-US" sz="22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dirty="0" err="1" smtClean="0">
                <a:latin typeface="HY헤드라인M" pitchFamily="18" charset="-127"/>
                <a:ea typeface="HY헤드라인M" pitchFamily="18" charset="-127"/>
              </a:rPr>
              <a:t>배수로정비외</a:t>
            </a:r>
            <a:r>
              <a:rPr lang="ko-KR" altLang="en-US" sz="22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200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endParaRPr lang="en-US" altLang="ko-KR" sz="22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4286232"/>
            <a:ext cx="8783638" cy="200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특정관리대상시설 안전점검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10. 4.~10. 31. 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공동주택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(16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282" y="642918"/>
            <a:ext cx="8783638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기타업무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개발행위 허가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총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허가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( 15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분할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  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건축 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허가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총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허가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  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신고및준공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( 35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옥외광고물 표시 신고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소송업무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토지인도소송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70082</TotalTime>
  <Words>276</Words>
  <Application>Microsoft Office PowerPoint</Application>
  <PresentationFormat>화면 슬라이드 쇼(4:3)</PresentationFormat>
  <Paragraphs>60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11609</cp:revision>
  <dcterms:modified xsi:type="dcterms:W3CDTF">2016-09-27T08:48:09Z</dcterms:modified>
</cp:coreProperties>
</file>