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D15F388-DAD1-456F-969C-491D0E809D30}">
          <p14:sldIdLst>
            <p14:sldId id="5164"/>
            <p14:sldId id="51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647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2020-06-17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2020-06-17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2020-06-17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2020-06-17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2020-06-17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2020-06-17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2020-06-17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2020-06-17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2020-06-17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2020-06-17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2020-06-17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404664"/>
            <a:ext cx="889365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3,145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옹벽기초시공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L=575m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차분 준공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(941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차분 착공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852" y="2636912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대해리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연남사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배수로정비 공사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2445" y="4797152"/>
            <a:ext cx="871537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도시재생뉴딜사업 주민설명회 개최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24. 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옥포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경로당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권순택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총괄코디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우리동네살리기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사업계획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광역선정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884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70920</TotalTime>
  <Words>78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10994</cp:revision>
  <cp:lastPrinted>2020-06-03T01:38:04Z</cp:lastPrinted>
  <dcterms:modified xsi:type="dcterms:W3CDTF">2020-06-17T02:22:58Z</dcterms:modified>
</cp:coreProperties>
</file>