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2021-07-21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(7.26. ~ 8.1.)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120427"/>
            <a:ext cx="9183776" cy="1652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도시계획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30(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개최방식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-19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확산에 따른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      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지구단위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분과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3669026"/>
            <a:ext cx="91837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배수로정비공사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1820821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관내차선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재도색공사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착공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     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차선도색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=3,843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9776" y="5157192"/>
            <a:ext cx="91837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공공건축물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그린리모델링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상촌보건지소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내부 도장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공정률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65%)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76349</TotalTime>
  <Words>155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11354</cp:revision>
  <cp:lastPrinted>2021-07-21T01:58:29Z</cp:lastPrinted>
  <dcterms:modified xsi:type="dcterms:W3CDTF">2021-07-21T02:07:01Z</dcterms:modified>
</cp:coreProperties>
</file>