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69" d="100"/>
          <a:sy n="69" d="100"/>
        </p:scale>
        <p:origin x="1386" y="6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2021-12-29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(12.20. ~ 12.26.)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76" y="5229200"/>
            <a:ext cx="918377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준공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화신리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농로 및 배수로 정비공사 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425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76" y="1820821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피난민거리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전선지중화사업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정준내과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산림조합주차장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용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전기 및 통신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도로굴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착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76" y="260648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특화거리 전선지중화사업 전주 철거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덕성식당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부귀식당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엘림전기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명가돌솥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용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한전주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통신주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철거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6576" y="3380994"/>
            <a:ext cx="914190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자전거도로유지보수 공사 준공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포장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B=1.8m, L=194m)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옹벽블럭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H=1m)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88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79497</TotalTime>
  <Words>118</Words>
  <Application>Microsoft Office PowerPoint</Application>
  <PresentationFormat>화면 슬라이드 쇼(4:3)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11538</cp:revision>
  <cp:lastPrinted>2021-12-15T01:46:44Z</cp:lastPrinted>
  <dcterms:modified xsi:type="dcterms:W3CDTF">2021-12-29T00:40:25Z</dcterms:modified>
</cp:coreProperties>
</file>