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4"/>
  </p:notesMasterIdLst>
  <p:handoutMasterIdLst>
    <p:handoutMasterId r:id="rId5"/>
  </p:handoutMasterIdLst>
  <p:sldIdLst>
    <p:sldId id="5095" r:id="rId2"/>
    <p:sldId id="5161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0F0A2"/>
    <a:srgbClr val="46DAD6"/>
    <a:srgbClr val="00B036"/>
    <a:srgbClr val="05AB0D"/>
    <a:srgbClr val="87EB23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675" autoAdjust="0"/>
    <p:restoredTop sz="89778" autoAdjust="0"/>
  </p:normalViewPr>
  <p:slideViewPr>
    <p:cSldViewPr>
      <p:cViewPr varScale="1">
        <p:scale>
          <a:sx n="97" d="100"/>
          <a:sy n="97" d="100"/>
        </p:scale>
        <p:origin x="576" y="96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6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6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6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4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6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9475">
              <a:buClr>
                <a:srgbClr val="FFFFFF"/>
              </a:buClr>
            </a:pPr>
            <a:fld id="{BC703AD5-5B8A-4869-83AC-DB000158DD2A}" type="slidenum">
              <a:rPr lang="en-US" altLang="ko-KR" smtClean="0"/>
              <a:pPr defTabSz="879475">
                <a:buClr>
                  <a:srgbClr val="FFFFFF"/>
                </a:buClr>
              </a:pPr>
              <a:t>1</a:t>
            </a:fld>
            <a:endParaRPr lang="en-US" altLang="ko-KR" smtClean="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56939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857098FA-D185-401D-ADB8-4528949945EA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6" y="4721225"/>
            <a:ext cx="5441632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86893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2020-02-06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2020-02-06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2020-02-06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2020-02-06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2020-02-06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2020-02-06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2020-02-06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2020-02-06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2020-02-06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2020-02-06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2020-02-06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4"/>
          <p:cNvSpPr>
            <a:spLocks noChangeArrowheads="1"/>
          </p:cNvSpPr>
          <p:nvPr/>
        </p:nvSpPr>
        <p:spPr bwMode="auto">
          <a:xfrm>
            <a:off x="107504" y="-22043"/>
            <a:ext cx="8715375" cy="1218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914400" indent="-45720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latinLnBrk="0" hangingPunct="1">
              <a:lnSpc>
                <a:spcPct val="150000"/>
              </a:lnSpc>
              <a:spcBef>
                <a:spcPts val="900"/>
              </a:spcBef>
              <a:buNone/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-1.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동정리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소로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2-81)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군계획도로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개설공사 추진</a:t>
            </a:r>
            <a:endParaRPr lang="en-US" altLang="ko-KR" sz="2800" b="1" spc="-300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사업비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1,500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백만원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내용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현장감정평가 실시</a:t>
            </a:r>
            <a:endParaRPr lang="en-US" altLang="ko-KR" sz="2400" b="1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42875" y="1196752"/>
            <a:ext cx="8783638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소규모 지역개발사업 합동설계</a:t>
            </a:r>
          </a:p>
          <a:p>
            <a:pPr marL="914400" lvl="1" indent="-457200" algn="dist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추진현황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235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건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7,045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algn="dist" eaLnBrk="1" hangingPunct="1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 algn="dist" eaLnBrk="1" hangingPunct="1">
              <a:lnSpc>
                <a:spcPct val="13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9056221"/>
              </p:ext>
            </p:extLst>
          </p:nvPr>
        </p:nvGraphicFramePr>
        <p:xfrm>
          <a:off x="827088" y="2420887"/>
          <a:ext cx="7939086" cy="8175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3181"/>
                <a:gridCol w="1323181"/>
                <a:gridCol w="1323181"/>
                <a:gridCol w="1323181"/>
                <a:gridCol w="1323181"/>
                <a:gridCol w="1323181"/>
              </a:tblGrid>
              <a:tr h="40878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 smtClean="0"/>
                        <a:t>구분</a:t>
                      </a:r>
                      <a:endParaRPr lang="ko-KR" altLang="en-US" sz="1800" b="1" dirty="0"/>
                    </a:p>
                  </a:txBody>
                  <a:tcPr marL="91444" marR="91444" marT="45726" marB="45726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 smtClean="0"/>
                        <a:t>계</a:t>
                      </a:r>
                      <a:endParaRPr lang="ko-KR" altLang="en-US" sz="1800" b="1" dirty="0"/>
                    </a:p>
                  </a:txBody>
                  <a:tcPr marL="91444" marR="91444" marT="45726" marB="45726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 err="1" smtClean="0"/>
                        <a:t>측량중</a:t>
                      </a:r>
                      <a:endParaRPr lang="ko-KR" altLang="en-US" sz="1800" b="1" dirty="0"/>
                    </a:p>
                  </a:txBody>
                  <a:tcPr marL="91444" marR="91444" marT="45726" marB="45726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 smtClean="0"/>
                        <a:t>측량완료</a:t>
                      </a:r>
                      <a:endParaRPr lang="ko-KR" altLang="en-US" sz="1800" b="1" dirty="0"/>
                    </a:p>
                  </a:txBody>
                  <a:tcPr marL="91444" marR="91444" marT="45726" marB="45726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 err="1" smtClean="0"/>
                        <a:t>설계중</a:t>
                      </a:r>
                      <a:endParaRPr lang="ko-KR" altLang="en-US" sz="1800" b="1" dirty="0"/>
                    </a:p>
                  </a:txBody>
                  <a:tcPr marL="91444" marR="91444" marT="45726" marB="45726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 smtClean="0"/>
                        <a:t>설계완료</a:t>
                      </a:r>
                      <a:endParaRPr lang="ko-KR" altLang="en-US" sz="1800" b="1" dirty="0"/>
                    </a:p>
                  </a:txBody>
                  <a:tcPr marL="91444" marR="91444" marT="45726" marB="45726"/>
                </a:tc>
              </a:tr>
              <a:tr h="40878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 smtClean="0"/>
                        <a:t>건수</a:t>
                      </a:r>
                      <a:endParaRPr lang="ko-KR" altLang="en-US" sz="1800" b="1" dirty="0"/>
                    </a:p>
                  </a:txBody>
                  <a:tcPr marL="91444" marR="91444" marT="45726" marB="45726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 smtClean="0"/>
                        <a:t>235</a:t>
                      </a:r>
                      <a:endParaRPr lang="ko-KR" altLang="en-US" sz="1800" b="1" dirty="0"/>
                    </a:p>
                  </a:txBody>
                  <a:tcPr marL="91444" marR="91444" marT="45726" marB="45726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 smtClean="0"/>
                        <a:t>40</a:t>
                      </a:r>
                      <a:endParaRPr lang="ko-KR" altLang="en-US" sz="1800" b="1" dirty="0"/>
                    </a:p>
                  </a:txBody>
                  <a:tcPr marL="91444" marR="91444" marT="45726" marB="45726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 smtClean="0"/>
                        <a:t>63</a:t>
                      </a:r>
                      <a:endParaRPr lang="ko-KR" altLang="en-US" sz="1800" b="1" dirty="0"/>
                    </a:p>
                  </a:txBody>
                  <a:tcPr marL="91444" marR="91444" marT="45726" marB="45726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 smtClean="0"/>
                        <a:t>40</a:t>
                      </a:r>
                      <a:endParaRPr lang="ko-KR" altLang="en-US" sz="1800" b="1" dirty="0"/>
                    </a:p>
                  </a:txBody>
                  <a:tcPr marL="91444" marR="91444" marT="45726" marB="45726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 smtClean="0"/>
                        <a:t>92</a:t>
                      </a:r>
                      <a:endParaRPr lang="ko-KR" altLang="en-US" sz="1800" b="1" dirty="0"/>
                    </a:p>
                  </a:txBody>
                  <a:tcPr marL="91444" marR="91444" marT="45726" marB="45726"/>
                </a:tc>
              </a:tr>
            </a:tbl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80850" y="3429000"/>
            <a:ext cx="8783638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4-3.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공동주택 관리비용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지원사업 대상지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현지조사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사업비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400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대상지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미드림아파트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19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곳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79512" y="4616725"/>
            <a:ext cx="8783638" cy="2124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충북 도시재생 정책세미나 참석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일   시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2020. 2. 12(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14:00 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참석자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도시재생팀장 외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도시재생 정책방향 및 공모준비 사전 컨설팅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505208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69745</TotalTime>
  <Words>106</Words>
  <Application>Microsoft Office PowerPoint</Application>
  <PresentationFormat>화면 슬라이드 쇼(4:3)</PresentationFormat>
  <Paragraphs>26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10911</cp:revision>
  <cp:lastPrinted>2020-01-22T00:53:14Z</cp:lastPrinted>
  <dcterms:modified xsi:type="dcterms:W3CDTF">2020-02-06T00:35:30Z</dcterms:modified>
</cp:coreProperties>
</file>