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4"/>
          <p:cNvSpPr>
            <a:spLocks noChangeArrowheads="1"/>
          </p:cNvSpPr>
          <p:nvPr/>
        </p:nvSpPr>
        <p:spPr bwMode="auto">
          <a:xfrm>
            <a:off x="107504" y="-22043"/>
            <a:ext cx="8715375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동정리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2-81)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개설공사 추진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1,500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현장감정평가 실시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1196752"/>
            <a:ext cx="878363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합동설계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235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7,045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56221"/>
              </p:ext>
            </p:extLst>
          </p:nvPr>
        </p:nvGraphicFramePr>
        <p:xfrm>
          <a:off x="827088" y="2420887"/>
          <a:ext cx="7939086" cy="81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181"/>
                <a:gridCol w="1323181"/>
                <a:gridCol w="1323181"/>
                <a:gridCol w="1323181"/>
                <a:gridCol w="1323181"/>
                <a:gridCol w="1323181"/>
              </a:tblGrid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구분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측량중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측량완료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설계중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설계완료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건수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235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40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63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40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92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850" y="3429000"/>
            <a:ext cx="87836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지원사업 대상지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현지조사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미드림아파트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4616725"/>
            <a:ext cx="8783638" cy="21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 도시재생 정책세미나 참석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2020. 2. 12(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 정책방향 및 공모준비 사전 컨설팅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052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69745</TotalTime>
  <Words>106</Words>
  <Application>Microsoft Office PowerPoint</Application>
  <PresentationFormat>화면 슬라이드 쇼(4:3)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10911</cp:revision>
  <cp:lastPrinted>2020-01-22T00:53:14Z</cp:lastPrinted>
  <dcterms:modified xsi:type="dcterms:W3CDTF">2020-02-06T00:35:30Z</dcterms:modified>
</cp:coreProperties>
</file>