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96" d="100"/>
          <a:sy n="96" d="100"/>
        </p:scale>
        <p:origin x="612" y="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2021-08-11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2021-08-11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2021-08-11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2021-08-11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2021-08-11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2021-08-11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2021-08-11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2021-08-11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2021-08-11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2021-08-11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2021-08-11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8.16.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~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8.22.)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9776" y="1796819"/>
            <a:ext cx="889365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배수로 및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빗물받이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매천리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일원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규     모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배수로 및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빗물받이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준설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(L=6.4km / 290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정비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8.17(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9776" y="3477006"/>
            <a:ext cx="91837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발주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삼정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저건너뜰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세천정비공사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배수로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L=14m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포장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L=29m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9776" y="5157192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공공건축물 그린리모델링사업 추진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임산리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상촌보건지소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239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국비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168,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도비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21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군비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50)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냉난방기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설치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옥상방수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내부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리모델링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9776" y="72008"/>
            <a:ext cx="9292296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특화거리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덕성식당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삼성전자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원대로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이조방앗간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전기 및 통신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0.6km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케이블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인입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및 연결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76955</TotalTime>
  <Words>153</Words>
  <Application>Microsoft Office PowerPoint</Application>
  <PresentationFormat>화면 슬라이드 쇼(4:3)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11387</cp:revision>
  <cp:lastPrinted>2021-08-11T02:35:29Z</cp:lastPrinted>
  <dcterms:modified xsi:type="dcterms:W3CDTF">2021-08-11T06:48:28Z</dcterms:modified>
</cp:coreProperties>
</file>