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30F0A2"/>
    <a:srgbClr val="46DAD6"/>
    <a:srgbClr val="00B036"/>
    <a:srgbClr val="05AB0D"/>
    <a:srgbClr val="87EB2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2022-05-04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2022-05-04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2022-05-04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2022-05-04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2022-05-04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2022-05-04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2022-05-04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2022-05-04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2022-05-04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2022-05-04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2022-05-04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(5.9. ~ 5.15.)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77485" y="188640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피난민거리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전선지중화사업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구강남의원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금강원룸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굴착구간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가포장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77485" y="1927075"/>
            <a:ext cx="9257997" cy="2283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경부선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노후옹벽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경관개선사업 계약 및 착공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중앙로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19~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영산로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들락식당</a:t>
            </a:r>
            <a:r>
              <a:rPr lang="en-US" altLang="ko-KR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영풍정미소</a:t>
            </a:r>
            <a:r>
              <a:rPr lang="en-US" altLang="ko-KR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600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콘크리트 패널 수의계약 및 공사착공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조달계약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77485" y="4221088"/>
            <a:ext cx="912907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 algn="dist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간판정비사업 보조금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교부결정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5. 9.(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5. 13.(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: 93,000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22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  용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기존 간판 철거 후 신규 간판 제작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설치 지원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81899</TotalTime>
  <Words>119</Words>
  <Application>Microsoft Office PowerPoint</Application>
  <PresentationFormat>화면 슬라이드 쇼(4:3)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11774</cp:revision>
  <cp:lastPrinted>2022-05-04T04:56:34Z</cp:lastPrinted>
  <dcterms:modified xsi:type="dcterms:W3CDTF">2022-05-04T04:56:44Z</dcterms:modified>
</cp:coreProperties>
</file>