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755" r:id="rId1"/>
  </p:sldMasterIdLst>
  <p:notesMasterIdLst>
    <p:notesMasterId r:id="rId8"/>
  </p:notesMasterIdLst>
  <p:handoutMasterIdLst>
    <p:handoutMasterId r:id="rId9"/>
  </p:handoutMasterIdLst>
  <p:sldIdLst>
    <p:sldId id="5723" r:id="rId2"/>
    <p:sldId id="5797" r:id="rId3"/>
    <p:sldId id="5798" r:id="rId4"/>
    <p:sldId id="5800" r:id="rId5"/>
    <p:sldId id="5790" r:id="rId6"/>
    <p:sldId id="5799" r:id="rId7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7EB23"/>
    <a:srgbClr val="FFFF00"/>
    <a:srgbClr val="3399FF"/>
    <a:srgbClr val="05AB0D"/>
    <a:srgbClr val="0000CC"/>
    <a:srgbClr val="00B03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6182" autoAdjust="0"/>
  </p:normalViewPr>
  <p:slideViewPr>
    <p:cSldViewPr>
      <p:cViewPr varScale="1">
        <p:scale>
          <a:sx n="104" d="100"/>
          <a:sy n="104" d="100"/>
        </p:scale>
        <p:origin x="294" y="114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39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39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653F8ED3-4514-4334-A666-5EC904104E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40950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39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6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39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A7F270E-907E-44A7-853D-F19385F2401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74587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7F270E-907E-44A7-853D-F19385F24015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58692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DB843-5E4A-4D82-AB6E-10A1434FECF6}" type="datetimeFigureOut">
              <a:rPr lang="ko-KR" altLang="en-US"/>
              <a:pPr>
                <a:defRPr/>
              </a:pPr>
              <a:t>2020-02-26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2135C-BD01-483C-A5F0-F6CAE5D51A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62EEF-12C4-4310-8CEC-DC94E6A4BFA4}" type="datetimeFigureOut">
              <a:rPr lang="ko-KR" altLang="en-US"/>
              <a:pPr>
                <a:defRPr/>
              </a:pPr>
              <a:t>2020-02-26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C8121-1D36-43ED-A80A-C27181C29F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AA77-B50A-4D32-A4DE-DA3D5A3B880F}" type="datetimeFigureOut">
              <a:rPr lang="ko-KR" altLang="en-US"/>
              <a:pPr>
                <a:defRPr/>
              </a:pPr>
              <a:t>2020-02-26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7C4A-0D6D-4853-BED7-436DE560666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BA67D-F123-42BB-8E9D-3897D33A315D}" type="datetimeFigureOut">
              <a:rPr lang="ko-KR" altLang="en-US"/>
              <a:pPr>
                <a:defRPr/>
              </a:pPr>
              <a:t>2020-02-26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E28DE-5AD3-4CE8-A7C6-A43AFCB413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F175C-C847-4153-BB73-5DF454C4C440}" type="datetimeFigureOut">
              <a:rPr lang="ko-KR" altLang="en-US"/>
              <a:pPr>
                <a:defRPr/>
              </a:pPr>
              <a:t>2020-02-26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D52F-A266-43A8-84EF-CDFB958FCD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BFE2-5B68-456D-977B-5EC5B5EE2F5A}" type="datetimeFigureOut">
              <a:rPr lang="ko-KR" altLang="en-US"/>
              <a:pPr>
                <a:defRPr/>
              </a:pPr>
              <a:t>2020-02-26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7C88-7A2F-4D27-9B46-7D1577E45F3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DB80F-1BFE-4F5D-8F67-2302ADC2F884}" type="datetimeFigureOut">
              <a:rPr lang="ko-KR" altLang="en-US"/>
              <a:pPr>
                <a:defRPr/>
              </a:pPr>
              <a:t>2020-02-26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6716-FCCC-475E-A9D3-3541F11B98F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0983-9D3B-4555-8155-832374235293}" type="datetimeFigureOut">
              <a:rPr lang="ko-KR" altLang="en-US"/>
              <a:pPr>
                <a:defRPr/>
              </a:pPr>
              <a:t>2020-02-26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ACF3-8A0F-435E-99FC-09719B7637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66DF0-9385-4DEC-8A44-54C120229F3B}" type="datetimeFigureOut">
              <a:rPr lang="ko-KR" altLang="en-US"/>
              <a:pPr>
                <a:defRPr/>
              </a:pPr>
              <a:t>2020-02-26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1A932-127F-4E19-8174-7741A1D2CE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3E95-2764-4A13-A395-817996198235}" type="datetimeFigureOut">
              <a:rPr lang="ko-KR" altLang="en-US"/>
              <a:pPr>
                <a:defRPr/>
              </a:pPr>
              <a:t>2020-02-26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8EC25-D53E-4515-ADB5-DE60E27382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0550-059E-4B60-AF9F-8609633D542F}" type="datetimeFigureOut">
              <a:rPr lang="ko-KR" altLang="en-US"/>
              <a:pPr>
                <a:defRPr/>
              </a:pPr>
              <a:t>2020-02-26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A62C-4E33-426F-90FC-7C4271EFB53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fld id="{C0C2D467-92A6-4F0E-A311-BC94217BCF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8461" r:id="rId1"/>
    <p:sldLayoutId id="2147588462" r:id="rId2"/>
    <p:sldLayoutId id="2147588463" r:id="rId3"/>
    <p:sldLayoutId id="2147588464" r:id="rId4"/>
    <p:sldLayoutId id="2147588465" r:id="rId5"/>
    <p:sldLayoutId id="2147588466" r:id="rId6"/>
    <p:sldLayoutId id="2147588467" r:id="rId7"/>
    <p:sldLayoutId id="2147588468" r:id="rId8"/>
    <p:sldLayoutId id="2147588469" r:id="rId9"/>
    <p:sldLayoutId id="2147588470" r:id="rId10"/>
    <p:sldLayoutId id="21475884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71438" y="71438"/>
          <a:ext cx="30480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도시건축과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8"/>
          <p:cNvSpPr>
            <a:spLocks noChangeArrowheads="1"/>
          </p:cNvSpPr>
          <p:nvPr/>
        </p:nvSpPr>
        <p:spPr bwMode="auto">
          <a:xfrm>
            <a:off x="0" y="4100289"/>
            <a:ext cx="9144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10-2.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국토부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지역개발사업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        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213913"/>
              </p:ext>
            </p:extLst>
          </p:nvPr>
        </p:nvGraphicFramePr>
        <p:xfrm>
          <a:off x="357188" y="4997598"/>
          <a:ext cx="8429624" cy="1455738"/>
        </p:xfrm>
        <a:graphic>
          <a:graphicData uri="http://schemas.openxmlformats.org/drawingml/2006/table">
            <a:tbl>
              <a:tblPr firstRow="1" bandRow="1"/>
              <a:tblGrid>
                <a:gridCol w="2509805"/>
                <a:gridCol w="1376362"/>
                <a:gridCol w="1376362"/>
                <a:gridCol w="2024095"/>
                <a:gridCol w="1143000"/>
              </a:tblGrid>
              <a:tr h="417812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35" marB="4573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35" marB="4573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35" marB="4573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35" marB="4573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marL="91439" marR="91439" marT="45735" marB="4573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18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경부선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영동가도교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확장사업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53" marB="4605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L= 220m</a:t>
                      </a: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11,000</a:t>
                      </a: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공사발주준비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철도시설공단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 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햇살가득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다담길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조성사업</a:t>
                      </a:r>
                      <a:endParaRPr kumimoji="0" lang="en-US" altLang="ko-KR" sz="14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53" marB="4605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 575m</a:t>
                      </a: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3,145</a:t>
                      </a: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지장통신선로 이설협의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444959"/>
              </p:ext>
            </p:extLst>
          </p:nvPr>
        </p:nvGraphicFramePr>
        <p:xfrm>
          <a:off x="319408" y="1136198"/>
          <a:ext cx="8357048" cy="2436817"/>
        </p:xfrm>
        <a:graphic>
          <a:graphicData uri="http://schemas.openxmlformats.org/drawingml/2006/table">
            <a:tbl>
              <a:tblPr firstRow="1" bandRow="1"/>
              <a:tblGrid>
                <a:gridCol w="2377436"/>
                <a:gridCol w="1657001"/>
                <a:gridCol w="1347661"/>
                <a:gridCol w="1820415"/>
                <a:gridCol w="1154535"/>
              </a:tblGrid>
              <a:tr h="502007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구간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869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중앙지구대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소화의원</a:t>
                      </a:r>
                      <a:endParaRPr kumimoji="0" lang="en-US" altLang="ko-KR" sz="14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L=0.6km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내선작업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69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영동문화원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세무서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L=0.6km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내선작업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69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구교사거리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군청오거리</a:t>
                      </a:r>
                      <a:endParaRPr kumimoji="0" lang="en-US" altLang="ko-KR" sz="14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L=0.8km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입찰진행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69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엘림전기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태일상가</a:t>
                      </a:r>
                      <a:endParaRPr kumimoji="0" lang="en-US" altLang="ko-KR" sz="14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L=0.6km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현지조사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69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경북상회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산림조합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L=0.7km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현지조사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28"/>
          <p:cNvSpPr>
            <a:spLocks noChangeArrowheads="1"/>
          </p:cNvSpPr>
          <p:nvPr/>
        </p:nvSpPr>
        <p:spPr bwMode="auto">
          <a:xfrm>
            <a:off x="-36512" y="233586"/>
            <a:ext cx="9144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10-1.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전선지중화사업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        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8"/>
          <p:cNvSpPr>
            <a:spLocks noChangeArrowheads="1"/>
          </p:cNvSpPr>
          <p:nvPr/>
        </p:nvSpPr>
        <p:spPr bwMode="auto">
          <a:xfrm>
            <a:off x="0" y="188640"/>
            <a:ext cx="9143999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10-3.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군계획도로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개설사업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        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99942"/>
              </p:ext>
            </p:extLst>
          </p:nvPr>
        </p:nvGraphicFramePr>
        <p:xfrm>
          <a:off x="323528" y="1006001"/>
          <a:ext cx="8286751" cy="5735367"/>
        </p:xfrm>
        <a:graphic>
          <a:graphicData uri="http://schemas.openxmlformats.org/drawingml/2006/table">
            <a:tbl>
              <a:tblPr firstRow="1" bandRow="1"/>
              <a:tblGrid>
                <a:gridCol w="2357438"/>
                <a:gridCol w="1643063"/>
                <a:gridCol w="1336325"/>
                <a:gridCol w="1805102"/>
                <a:gridCol w="1144823"/>
              </a:tblGrid>
              <a:tr h="48755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2214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합 계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(17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지구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2074" marR="92074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L=3,900m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8,700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14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 계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(9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지구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L=2,720m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6,350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30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영동병원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귀골간도로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L=450m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30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황간 남성근린공원 진입로 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L=120m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2-326)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L=220m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동정리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2-81)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L=650m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동정리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회전교차로 설치공사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내접원 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D=27m 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교통섬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D=17m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650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공사착공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2201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부대 진입도로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L=370m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설계리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3-10)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13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부용리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고령자복지주택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L=510m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700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13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매천리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2-64)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800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ChangeArrowheads="1"/>
          </p:cNvSpPr>
          <p:nvPr/>
        </p:nvSpPr>
        <p:spPr bwMode="auto">
          <a:xfrm>
            <a:off x="0" y="188640"/>
            <a:ext cx="9143999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10-3.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군계획도로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개설사업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        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755882"/>
              </p:ext>
            </p:extLst>
          </p:nvPr>
        </p:nvGraphicFramePr>
        <p:xfrm>
          <a:off x="323528" y="980728"/>
          <a:ext cx="8286751" cy="5568494"/>
        </p:xfrm>
        <a:graphic>
          <a:graphicData uri="http://schemas.openxmlformats.org/drawingml/2006/table">
            <a:tbl>
              <a:tblPr firstRow="1" bandRow="1"/>
              <a:tblGrid>
                <a:gridCol w="2357438"/>
                <a:gridCol w="1643063"/>
                <a:gridCol w="1336325"/>
                <a:gridCol w="1805102"/>
                <a:gridCol w="1144823"/>
              </a:tblGrid>
              <a:tr h="48755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2214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합 계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(17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지구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2074" marR="92074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L=3,920m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8,700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14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 계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(8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지구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L=1,200m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2,350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9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부용리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2-43)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L=130m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30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용산리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2-213)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350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구촌리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2-225)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L=100m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250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2-315)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L=300m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350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1-302)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3-304)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지봉리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2-406)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L=190m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91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추풍령리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2-413)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L=30m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182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7504" y="44624"/>
            <a:ext cx="8893652" cy="134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10-4.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자전거 이용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활성화계획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수립 용역</a:t>
            </a:r>
            <a:endParaRPr lang="en-US" altLang="ko-KR" sz="24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70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기본계획수립 용역 착수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(2.`11. ~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6. 9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.) 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7504" y="1268760"/>
            <a:ext cx="8893652" cy="170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10-5.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용두공원사면 보강사업 추진</a:t>
            </a:r>
            <a:endParaRPr lang="en-US" altLang="ko-KR" sz="2400" b="1" kern="0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사업량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L=200m, H=50m /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5,000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문화재현상변경허가 </a:t>
            </a:r>
            <a:r>
              <a:rPr lang="ko-KR" altLang="en-US" sz="2400" b="1" kern="0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기간 소요 </a:t>
            </a:r>
            <a:r>
              <a:rPr lang="en-US" altLang="ko-KR" sz="2400" b="1" kern="0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약</a:t>
            </a:r>
            <a:r>
              <a:rPr lang="en-US" altLang="ko-KR" sz="2400" b="1" kern="0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kern="0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개월</a:t>
            </a:r>
            <a:r>
              <a:rPr lang="en-US" altLang="ko-KR" sz="2400" b="1" kern="0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kern="0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에 따른 용역 </a:t>
            </a:r>
            <a:r>
              <a:rPr lang="ko-KR" altLang="en-US" sz="2400" b="1" kern="0" spc="-15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일시정지</a:t>
            </a:r>
            <a:endParaRPr lang="en-US" altLang="ko-KR" sz="2400" b="1" kern="0" spc="-15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34898" y="3140968"/>
            <a:ext cx="87915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10-6.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소규모 지역개발사업 추진</a:t>
            </a:r>
            <a:endParaRPr lang="en-US" altLang="ko-KR" sz="24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추진계획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(3. 1. ~ 3. 31.)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462797"/>
              </p:ext>
            </p:extLst>
          </p:nvPr>
        </p:nvGraphicFramePr>
        <p:xfrm>
          <a:off x="755576" y="4149080"/>
          <a:ext cx="7920882" cy="1227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147"/>
                <a:gridCol w="1320147"/>
                <a:gridCol w="1320147"/>
                <a:gridCol w="1320147"/>
                <a:gridCol w="1320147"/>
                <a:gridCol w="1320147"/>
              </a:tblGrid>
              <a:tr h="68574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구 분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계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공사집행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설계완료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측량완료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공사착수</a:t>
                      </a:r>
                      <a:endParaRPr lang="en-US" altLang="ko-KR" b="1" dirty="0" smtClean="0"/>
                    </a:p>
                    <a:p>
                      <a:pPr algn="ctr" latinLnBrk="1"/>
                      <a:r>
                        <a:rPr lang="en-US" altLang="ko-KR" b="1" dirty="0" smtClean="0"/>
                        <a:t>(2.28.</a:t>
                      </a:r>
                      <a:r>
                        <a:rPr lang="ko-KR" altLang="en-US" b="1" dirty="0" smtClean="0"/>
                        <a:t>현재</a:t>
                      </a:r>
                      <a:r>
                        <a:rPr lang="en-US" altLang="ko-KR" b="1" dirty="0" smtClean="0"/>
                        <a:t>)</a:t>
                      </a:r>
                      <a:endParaRPr lang="ko-KR" altLang="en-US" b="1" dirty="0"/>
                    </a:p>
                  </a:txBody>
                  <a:tcPr anchor="ctr"/>
                </a:tc>
              </a:tr>
              <a:tr h="5418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건 수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235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205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20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10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148</a:t>
                      </a:r>
                      <a:endParaRPr lang="ko-KR" altLang="en-US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42844" y="5468024"/>
            <a:ext cx="8893652" cy="134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10-7.  2020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소규모공공시설 안전점검 실시</a:t>
            </a:r>
            <a:endParaRPr lang="en-US" altLang="ko-KR" sz="24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3.1. ~ 3.25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. /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학산면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지내리 지내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세천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외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마을안길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2420888"/>
            <a:ext cx="871537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600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10-9.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농촌주택개량사업 추진</a:t>
            </a: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대상지 현장조사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3. 2. ~ 3. 12.</a:t>
            </a: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대상자 선정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3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 중순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05797" y="4682401"/>
            <a:ext cx="7481206" cy="169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10-10.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다목적 광장 및 쉼터 조성사업 추진</a:t>
            </a: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 중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용산면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법화리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200</a:t>
            </a:r>
            <a:r>
              <a:rPr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공사 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계약 및 착공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79512" y="620688"/>
            <a:ext cx="8424936" cy="121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10-8.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2020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농촌 빈집정비사업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추진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대상자 선정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빈집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956587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76641</TotalTime>
  <Words>477</Words>
  <Application>Microsoft Office PowerPoint</Application>
  <PresentationFormat>화면 슬라이드 쇼(4:3)</PresentationFormat>
  <Paragraphs>174</Paragraphs>
  <Slides>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6" baseType="lpstr">
      <vt:lpstr>HY견고딕</vt:lpstr>
      <vt:lpstr>HY헤드라인M</vt:lpstr>
      <vt:lpstr>Monotype Sorts</vt:lpstr>
      <vt:lpstr>굴림</vt:lpstr>
      <vt:lpstr>맑은 고딕</vt:lpstr>
      <vt:lpstr>Arial</vt:lpstr>
      <vt:lpstr>Symbol</vt:lpstr>
      <vt:lpstr>Times New Roman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영동 공돌이 공순이 회사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12286</cp:revision>
  <cp:lastPrinted>2020-02-26T01:53:47Z</cp:lastPrinted>
  <dcterms:modified xsi:type="dcterms:W3CDTF">2020-02-26T02:16:48Z</dcterms:modified>
</cp:coreProperties>
</file>