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806" r:id="rId2"/>
    <p:sldId id="5809" r:id="rId3"/>
    <p:sldId id="5798" r:id="rId4"/>
    <p:sldId id="5800" r:id="rId5"/>
    <p:sldId id="5807" r:id="rId6"/>
    <p:sldId id="5808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87EB23"/>
    <a:srgbClr val="FFFF00"/>
    <a:srgbClr val="3399FF"/>
    <a:srgbClr val="05AB0D"/>
    <a:srgbClr val="00B03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 autoAdjust="0"/>
    <p:restoredTop sz="96182" autoAdjust="0"/>
  </p:normalViewPr>
  <p:slideViewPr>
    <p:cSldViewPr>
      <p:cViewPr varScale="1">
        <p:scale>
          <a:sx n="104" d="100"/>
          <a:sy n="104" d="100"/>
        </p:scale>
        <p:origin x="29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0950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4587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54073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24128" y="0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월 월간업무</a:t>
            </a:r>
            <a:endParaRPr lang="ko-KR" altLang="en-US" sz="2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4299734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806900"/>
              </p:ext>
            </p:extLst>
          </p:nvPr>
        </p:nvGraphicFramePr>
        <p:xfrm>
          <a:off x="319408" y="1334059"/>
          <a:ext cx="8357048" cy="1059907"/>
        </p:xfrm>
        <a:graphic>
          <a:graphicData uri="http://schemas.openxmlformats.org/drawingml/2006/table">
            <a:tbl>
              <a:tblPr firstRow="1" bandRow="1"/>
              <a:tblGrid>
                <a:gridCol w="2236368"/>
                <a:gridCol w="1872208"/>
                <a:gridCol w="1273522"/>
                <a:gridCol w="1820415"/>
                <a:gridCol w="1154535"/>
              </a:tblGrid>
              <a:tr h="50200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57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특화거리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전선지중화사업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엘림전기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태일상가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L=0.6km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구간 전기 및 통신관 매설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1028"/>
          <p:cNvSpPr>
            <a:spLocks noChangeArrowheads="1"/>
          </p:cNvSpPr>
          <p:nvPr/>
        </p:nvSpPr>
        <p:spPr bwMode="auto">
          <a:xfrm>
            <a:off x="107504" y="404664"/>
            <a:ext cx="9036496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180528" y="4028281"/>
            <a:ext cx="867829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지역개발사업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13895"/>
              </p:ext>
            </p:extLst>
          </p:nvPr>
        </p:nvGraphicFramePr>
        <p:xfrm>
          <a:off x="314720" y="4925590"/>
          <a:ext cx="8361735" cy="1455738"/>
        </p:xfrm>
        <a:graphic>
          <a:graphicData uri="http://schemas.openxmlformats.org/drawingml/2006/table">
            <a:tbl>
              <a:tblPr firstRow="1" bandRow="1"/>
              <a:tblGrid>
                <a:gridCol w="2489592"/>
                <a:gridCol w="1547544"/>
                <a:gridCol w="1368152"/>
                <a:gridCol w="1872208"/>
                <a:gridCol w="1084239"/>
              </a:tblGrid>
              <a:tr h="417812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경부선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영동가도교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확장사업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220m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지하매설물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협의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철도시설공단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햇살가득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다담길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575m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3,145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동절기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일시정지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998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0" y="411265"/>
            <a:ext cx="9143999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543032"/>
              </p:ext>
            </p:extLst>
          </p:nvPr>
        </p:nvGraphicFramePr>
        <p:xfrm>
          <a:off x="323528" y="1300634"/>
          <a:ext cx="8286751" cy="4584881"/>
        </p:xfrm>
        <a:graphic>
          <a:graphicData uri="http://schemas.openxmlformats.org/drawingml/2006/table">
            <a:tbl>
              <a:tblPr firstRow="1" bandRow="1"/>
              <a:tblGrid>
                <a:gridCol w="2357438"/>
                <a:gridCol w="1643063"/>
                <a:gridCol w="1336325"/>
                <a:gridCol w="1805102"/>
                <a:gridCol w="1144823"/>
              </a:tblGrid>
              <a:tr h="48755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429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(11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L=2,697m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4,377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777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영동병원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귀골간도로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4566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고령자복지주택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L=510m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31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2-213)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31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구촌리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2-225)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L=100m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31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2-315)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7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1-302)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4005064"/>
            <a:ext cx="892797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2,000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구촌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구룡골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배수로정비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551202"/>
              </p:ext>
            </p:extLst>
          </p:nvPr>
        </p:nvGraphicFramePr>
        <p:xfrm>
          <a:off x="179512" y="260648"/>
          <a:ext cx="8280920" cy="2471374"/>
        </p:xfrm>
        <a:graphic>
          <a:graphicData uri="http://schemas.openxmlformats.org/drawingml/2006/table">
            <a:tbl>
              <a:tblPr firstRow="1" bandRow="1"/>
              <a:tblGrid>
                <a:gridCol w="2355779"/>
                <a:gridCol w="1641907"/>
                <a:gridCol w="1335385"/>
                <a:gridCol w="1803832"/>
                <a:gridCol w="1144017"/>
              </a:tblGrid>
              <a:tr h="394642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670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2201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부대 진입도로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L=370m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동절기 공사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일시정지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670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황간남성근린공원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진입도로 확장공사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L=127m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264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동절기 공사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일시정지</a:t>
                      </a: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670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지봉리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2-406)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L=190m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121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670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2-413)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42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18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23528" y="260648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관리비용 지원사업 대상지 현지 조사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공동주택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단지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사업신청 서류 검토 및 현지 조사 실시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23528" y="2204864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취약지역생활여건개조사업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중앙공모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평가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관리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송호리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정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중순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미정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대면 및 현장평가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5881" y="4005064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저단형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현수막게시대 설치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현장조사 및 확정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2.10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일까지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설치완료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월말까지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829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260648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담뿍목공공방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기간제근로자 공고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신청자격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목공지도사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급 이상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[1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2020. 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10(8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2204864"/>
            <a:ext cx="849694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취약지역생활여건개조사업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기본계획승인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상가지구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법화지구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사전협의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농림식품부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후 기본계획 고시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4149080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도시재생뉴딜사업 진행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레인보우 복합어울림센터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공공건축 사업계획 사전검토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황간도시재생뉴딜사업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LH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실무협약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진행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184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77313</TotalTime>
  <Words>351</Words>
  <Application>Microsoft Office PowerPoint</Application>
  <PresentationFormat>화면 슬라이드 쇼(4:3)</PresentationFormat>
  <Paragraphs>114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7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12330</cp:revision>
  <cp:lastPrinted>2021-01-27T07:04:34Z</cp:lastPrinted>
  <dcterms:modified xsi:type="dcterms:W3CDTF">2021-01-27T07:07:05Z</dcterms:modified>
</cp:coreProperties>
</file>