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3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30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0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21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21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40" y="9444039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5" tIns="45410" rIns="90845" bIns="45410" anchor="b"/>
          <a:lstStyle/>
          <a:p>
            <a:pPr algn="r" defTabSz="881009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09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36" tIns="45405" rIns="90836" bIns="45405"/>
          <a:lstStyle/>
          <a:p>
            <a:pPr eaLnBrk="1" hangingPunct="1"/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2022-06-03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(6.06. ~ 6.12.)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44624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영동천로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규수방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도로굴착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관로매설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477" y="1556792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지봉리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2-406)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준공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지봉리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668-2 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학동마을 진입로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 사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567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2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L=191m, B=8m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5477" y="3429000"/>
            <a:ext cx="878363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발주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금리 사면정비 등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발주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280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2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5477" y="4941168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농촌마을회관 행복센터 조성사업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임산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마을회관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층 증축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150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증축공사 및 감리용역 착수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82520</TotalTime>
  <Words>131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11796</cp:revision>
  <cp:lastPrinted>2022-05-25T05:05:33Z</cp:lastPrinted>
  <dcterms:modified xsi:type="dcterms:W3CDTF">2022-06-03T07:12:15Z</dcterms:modified>
</cp:coreProperties>
</file>