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94" d="100"/>
          <a:sy n="94" d="100"/>
        </p:scale>
        <p:origin x="672" y="6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(1.3. ~ 1.9.)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76" y="3877050"/>
            <a:ext cx="913827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실시설계내역서 작성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당곡리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농로포장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배수로 정비 공사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443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576" y="116631"/>
            <a:ext cx="9144000" cy="206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2030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영동군관리계획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수립을 위한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도시기후변화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재해취약성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분석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검토위원회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~ 22. 1. 6.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심의방법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재해취약성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분석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재해유형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선정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6576" y="2236867"/>
            <a:ext cx="91419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균열 보수공사 준공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828-1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안전점검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하반기 교량 안전점검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지적사항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반영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보수내용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교대부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미세균열보수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L=70m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5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36576" y="5157192"/>
            <a:ext cx="900106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 사업계획 공고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지원대상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사용승인 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경과된 공동주택단지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1600" dirty="0" smtClean="0"/>
              <a:t>※</a:t>
            </a:r>
            <a:r>
              <a:rPr lang="ko-KR" altLang="en-US" sz="1600" dirty="0"/>
              <a:t> 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옥상방수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구조물 설치 및 그 밖의 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방수공사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사용검사 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후 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경과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공고기간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1. 3. 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1. 14.</a:t>
            </a: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79776</TotalTime>
  <Words>163</Words>
  <Application>Microsoft Office PowerPoint</Application>
  <PresentationFormat>화면 슬라이드 쇼(4:3)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11576</cp:revision>
  <cp:lastPrinted>2021-12-29T02:36:13Z</cp:lastPrinted>
  <dcterms:modified xsi:type="dcterms:W3CDTF">2021-12-29T04:46:48Z</dcterms:modified>
</cp:coreProperties>
</file>