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5"/>
  </p:notesMasterIdLst>
  <p:handoutMasterIdLst>
    <p:handoutMasterId r:id="rId6"/>
  </p:handoutMasterIdLst>
  <p:sldIdLst>
    <p:sldId id="5166" r:id="rId2"/>
    <p:sldId id="5170" r:id="rId3"/>
    <p:sldId id="5171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49" autoAdjust="0"/>
    <p:restoredTop sz="89516" autoAdjust="0"/>
  </p:normalViewPr>
  <p:slideViewPr>
    <p:cSldViewPr>
      <p:cViewPr varScale="1">
        <p:scale>
          <a:sx n="103" d="100"/>
          <a:sy n="103" d="100"/>
        </p:scale>
        <p:origin x="2154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7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8739" y="9444038"/>
            <a:ext cx="2951639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105" y="4721225"/>
            <a:ext cx="5444170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4709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298962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3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06196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2022-02-23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2022-02-23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2022-02-23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2022-02-23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2022-02-23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2022-02-23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2022-02-23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2022-02-23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2022-02-23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2022-02-23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2022-02-23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08104" y="-100896"/>
            <a:ext cx="3635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 smtClean="0">
                <a:solidFill>
                  <a:srgbClr val="002060"/>
                </a:solidFill>
              </a:rPr>
              <a:t>주간업무</a:t>
            </a:r>
            <a:r>
              <a:rPr lang="ko-KR" altLang="en-US" sz="2400" b="1" dirty="0" smtClean="0">
                <a:solidFill>
                  <a:srgbClr val="002060"/>
                </a:solidFill>
              </a:rPr>
              <a:t> 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(2.28. ~ 3.6.)</a:t>
            </a:r>
            <a:endParaRPr lang="ko-KR" alt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83281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-5477" y="188640"/>
            <a:ext cx="914400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9pPr>
          </a:lstStyle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피난민거리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전선지중화사업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정준내과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산림조합주차장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전기관로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굴착 및 매설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5477" y="4437112"/>
            <a:ext cx="9257997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남성리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1-302)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개설공사 발주</a:t>
            </a:r>
            <a:endParaRPr lang="en-US" altLang="ko-KR" sz="2400" b="1" kern="0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황간면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남성리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564-2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번지 일원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황간면사무소 앞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450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군계획도로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개설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L=165m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B=10.0m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5477" y="2132856"/>
            <a:ext cx="9257997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영산동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3-134)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개설공사 발주</a:t>
            </a:r>
            <a:endParaRPr lang="en-US" altLang="ko-KR" sz="2400" b="1" kern="0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계산리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588-64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번지 외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필지 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300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군계획도로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개설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L=63.1m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B=6.0m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63797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-20572" y="332656"/>
            <a:ext cx="9059183" cy="1405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-4.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소규모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주민생활편익사업 발주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상촌면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교동리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마을진입로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확장공사 등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10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355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 algn="dist">
              <a:lnSpc>
                <a:spcPct val="15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dirty="0" smtClean="0"/>
          </a:p>
          <a:p>
            <a:pPr lvl="1" algn="dist">
              <a:lnSpc>
                <a:spcPct val="15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dirty="0"/>
              <a:t> </a:t>
            </a:r>
            <a:r>
              <a:rPr lang="en-US" altLang="ko-KR" sz="2400" b="1" dirty="0" smtClean="0"/>
              <a:t>  </a:t>
            </a:r>
          </a:p>
          <a:p>
            <a:pPr lvl="1" algn="dist">
              <a:lnSpc>
                <a:spcPct val="15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dirty="0" smtClean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20572" y="2366279"/>
            <a:ext cx="9059183" cy="2162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소규모 주민숙원사업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민간자본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사후점검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점 검 일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2. 22.(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~ 3. 11.(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점검대상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임계리 마을회관 등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24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점검방법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등기부등본확인 및 현장점검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점검사항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양도여부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임대여부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담보제공여부 등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 algn="dist">
              <a:lnSpc>
                <a:spcPct val="15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dirty="0" smtClean="0"/>
          </a:p>
          <a:p>
            <a:pPr lvl="1" algn="dist">
              <a:lnSpc>
                <a:spcPct val="15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dirty="0"/>
              <a:t> </a:t>
            </a:r>
            <a:r>
              <a:rPr lang="en-US" altLang="ko-KR" sz="2400" b="1" dirty="0" smtClean="0"/>
              <a:t>  </a:t>
            </a:r>
          </a:p>
          <a:p>
            <a:pPr lvl="1" algn="dist">
              <a:lnSpc>
                <a:spcPct val="15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dirty="0" smtClean="0"/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-20572" y="5157192"/>
            <a:ext cx="9129076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 algn="dist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농촌마을회관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행복센터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조성사업 실시설계용역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상촌면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임산리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333-1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번지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마을회관 증축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200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㎡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설계도서 작성 및 검토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74314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80410</TotalTime>
  <Words>211</Words>
  <Application>Microsoft Office PowerPoint</Application>
  <PresentationFormat>화면 슬라이드 쇼(4:3)</PresentationFormat>
  <Paragraphs>33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3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11666</cp:revision>
  <cp:lastPrinted>2022-02-23T00:39:50Z</cp:lastPrinted>
  <dcterms:modified xsi:type="dcterms:W3CDTF">2022-02-23T02:06:49Z</dcterms:modified>
</cp:coreProperties>
</file>