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70" r:id="rId3"/>
    <p:sldId id="517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61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2022-02-23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(2.28. ~ 3.6.)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5477" y="188640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전기관로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굴착 및 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4437112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남성리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1-302)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발주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564-2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황간면사무소 앞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개설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L=165m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B=10.0m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2132856"/>
            <a:ext cx="925799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영산동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3-134)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발주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588-64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개설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L=63.1m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B=6.0m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0572" y="332656"/>
            <a:ext cx="9059183" cy="14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주민생활편익사업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교동리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마을진입로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확장공사 등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10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355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0572" y="2366279"/>
            <a:ext cx="9059183" cy="2162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주민숙원사업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 검 일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2. 22.(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 11.(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임계리 마을회관 등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점검방법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등기부등본확인 및 현장점검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점검사항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양도여부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임대여부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담보제공여부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20572" y="5157192"/>
            <a:ext cx="91290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실시설계용역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임산리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333-1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마을회관 증축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설계도서 작성 및 검토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431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80410</TotalTime>
  <Words>211</Words>
  <Application>Microsoft Office PowerPoint</Application>
  <PresentationFormat>화면 슬라이드 쇼(4:3)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11666</cp:revision>
  <cp:lastPrinted>2022-02-23T00:39:50Z</cp:lastPrinted>
  <dcterms:modified xsi:type="dcterms:W3CDTF">2022-02-23T02:06:49Z</dcterms:modified>
</cp:coreProperties>
</file>