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30F0A2"/>
    <a:srgbClr val="46DAD6"/>
    <a:srgbClr val="00B036"/>
    <a:srgbClr val="05AB0D"/>
    <a:srgbClr val="87EB2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54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2022-05-11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2022-05-11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2022-05-11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2022-05-11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2022-05-11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2022-05-11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2022-05-11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2022-05-11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2022-05-11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2022-05-11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2022-05-11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5.16.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~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5.22.)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5477" y="188640"/>
            <a:ext cx="91440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영동천로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규수방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도로굴착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관로매설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5477" y="1460781"/>
            <a:ext cx="9257997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기골로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낙석붕괴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사면 정밀안전진단 용역 집행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13-22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일대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79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정밀안전진단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규모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L=38m, H=25m)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용역 집행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5477" y="3308986"/>
            <a:ext cx="9257997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일원 인도정비공사 실시설계용역 준공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771-1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0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29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인도정비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추풍령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설계용역 준공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5477" y="5157192"/>
            <a:ext cx="9129076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 algn="dist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 관리비용 지원사업 보조금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교부결정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5. 16.(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5. 20.(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대림주택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무지개주택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: 50,520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82056</TotalTime>
  <Words>156</Words>
  <Application>Microsoft Office PowerPoint</Application>
  <PresentationFormat>화면 슬라이드 쇼(4:3)</PresentationFormat>
  <Paragraphs>21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11780</cp:revision>
  <cp:lastPrinted>2022-05-11T04:05:47Z</cp:lastPrinted>
  <dcterms:modified xsi:type="dcterms:W3CDTF">2022-05-11T04:31:11Z</dcterms:modified>
</cp:coreProperties>
</file>