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075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2020-11-20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44624"/>
            <a:ext cx="824096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인도정비공사 마무리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11. 27.(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인도정비공사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A=3,871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사업구간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회전교차로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구교사거리 회전교차로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7544" y="3212976"/>
            <a:ext cx="7056784" cy="156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자전거도로 유지보수공사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90,560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자전거도로 포장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L=310m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545" y="4819952"/>
            <a:ext cx="6192688" cy="1993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농촌재생사업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업무협약식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16:00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LH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충북본부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충북연구원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업무협약 및 기념촬영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48" y="1628800"/>
            <a:ext cx="824096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2040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군기본계획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국토계획평가 협의회 개최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25.(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도시건축과장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24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평가 세부기준 및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법 선정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1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71202</TotalTime>
  <Words>117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11042</cp:revision>
  <cp:lastPrinted>2020-11-18T01:58:11Z</cp:lastPrinted>
  <dcterms:modified xsi:type="dcterms:W3CDTF">2020-11-20T04:35:03Z</dcterms:modified>
</cp:coreProperties>
</file>