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166" r:id="rId2"/>
    <p:sldId id="5170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  <a:srgbClr val="30F0A2"/>
    <a:srgbClr val="46DAD6"/>
    <a:srgbClr val="00B036"/>
    <a:srgbClr val="05AB0D"/>
    <a:srgbClr val="87EB23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49" autoAdjust="0"/>
    <p:restoredTop sz="89516" autoAdjust="0"/>
  </p:normalViewPr>
  <p:slideViewPr>
    <p:cSldViewPr>
      <p:cViewPr varScale="1">
        <p:scale>
          <a:sx n="103" d="100"/>
          <a:sy n="103" d="100"/>
        </p:scale>
        <p:origin x="2154" y="7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7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8739" y="9444038"/>
            <a:ext cx="2951639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105" y="4721225"/>
            <a:ext cx="5444170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24709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29896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2022-05-17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2022-05-17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2022-05-17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2022-05-17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2022-05-17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2022-05-17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2022-05-17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2022-05-17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2022-05-17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2022-05-17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2022-05-17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08104" y="-100896"/>
            <a:ext cx="3635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err="1" smtClean="0">
                <a:solidFill>
                  <a:srgbClr val="002060"/>
                </a:solidFill>
              </a:rPr>
              <a:t>주간업무</a:t>
            </a:r>
            <a:r>
              <a:rPr lang="ko-KR" altLang="en-US" sz="2400" b="1" dirty="0" smtClean="0">
                <a:solidFill>
                  <a:srgbClr val="002060"/>
                </a:solidFill>
              </a:rPr>
              <a:t> 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(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5.23. 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~ 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5.29.)</a:t>
            </a:r>
            <a:endParaRPr lang="ko-KR" alt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83281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5477" y="44624"/>
            <a:ext cx="9144000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9pPr>
          </a:lstStyle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영동천로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전선지중화사업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영동제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교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영동제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교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규수방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도로굴착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및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관로매설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-5477" y="1580795"/>
            <a:ext cx="9257997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정비공사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실시설계용역 준공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동정리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146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번지 외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35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용산면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군계획도로</a:t>
            </a:r>
            <a:r>
              <a:rPr lang="en-US" altLang="ko-KR" sz="22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[L=1.2km</a:t>
            </a:r>
            <a:r>
              <a:rPr lang="en-US" altLang="ko-KR" sz="22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]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-5477" y="3477006"/>
            <a:ext cx="8783638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소규모 주민생활편익사업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발주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구교리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귀골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농로포장공사 등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건 발주 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 업 비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100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-5477" y="5013176"/>
            <a:ext cx="9129076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 algn="dist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필로티구조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건축물 화재안전 특별점검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일     시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5. 30.(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영동소방서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허브시티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필로티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건축물 화재예방 및 안전점검</a:t>
            </a:r>
            <a:endParaRPr lang="en-US" altLang="ko-KR" sz="2400" b="1" kern="0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63797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82302</TotalTime>
  <Words>138</Words>
  <Application>Microsoft Office PowerPoint</Application>
  <PresentationFormat>화면 슬라이드 쇼(4:3)</PresentationFormat>
  <Paragraphs>20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11790</cp:revision>
  <cp:lastPrinted>2022-05-17T07:51:44Z</cp:lastPrinted>
  <dcterms:modified xsi:type="dcterms:W3CDTF">2022-05-17T08:47:06Z</dcterms:modified>
</cp:coreProperties>
</file>