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65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516" autoAdjust="0"/>
  </p:normalViewPr>
  <p:slideViewPr>
    <p:cSldViewPr>
      <p:cViewPr varScale="1">
        <p:scale>
          <a:sx n="97" d="100"/>
          <a:sy n="97" d="100"/>
        </p:scale>
        <p:origin x="576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40400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2020-09-16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2020-09-16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2020-09-16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2020-09-16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2020-09-16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2020-09-16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2020-09-16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2020-09-16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2020-09-16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2020-09-16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2020-09-16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0348" y="2155656"/>
            <a:ext cx="8893652" cy="177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6834" y="2232248"/>
            <a:ext cx="8783638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소규모주민숙원사업 추진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9. 21.(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`~ 9. 25.(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/ 30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모리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구수골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농로정비공사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집행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5496" y="4293096"/>
            <a:ext cx="9108504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취약지역생활여건개조사업 공모대상지 선정</a:t>
            </a:r>
            <a:endParaRPr lang="ko-KR" altLang="en-US" sz="22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9. 23.(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농촌형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추가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 검토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선정방법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정량 및 정성평가지표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평  가  자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도시건축과장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5496" y="139432"/>
            <a:ext cx="8893652" cy="177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남성리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2-326)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개설공사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9. 23.(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추진사항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보상결정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보상금액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280,000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보상내용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남성리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582-1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942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70977</TotalTime>
  <Words>103</Words>
  <Application>Microsoft Office PowerPoint</Application>
  <PresentationFormat>화면 슬라이드 쇼(4:3)</PresentationFormat>
  <Paragraphs>15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11004</cp:revision>
  <cp:lastPrinted>2020-09-16T04:25:06Z</cp:lastPrinted>
  <dcterms:modified xsi:type="dcterms:W3CDTF">2020-09-16T04:31:40Z</dcterms:modified>
</cp:coreProperties>
</file>