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095" r:id="rId2"/>
    <p:sldId id="5167" r:id="rId3"/>
    <p:sldId id="516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5" d="100"/>
          <a:sy n="95" d="100"/>
        </p:scale>
        <p:origin x="63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2020-04-16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404664"/>
            <a:ext cx="88936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㈜ 연수원 조성사업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도덕리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A=145,783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용도지역변경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결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 신청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2492896"/>
            <a:ext cx="88936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크로바아파트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개인택시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 공사 추진 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L=850m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공사착공에 따른 시공측량 실시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725144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153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용산리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소로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2-213)</a:t>
            </a:r>
            <a:r>
              <a:rPr lang="ko-KR" altLang="en-US" sz="2400" b="1" kern="0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 용역 준공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13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1268760"/>
            <a:ext cx="8783638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금계리 농로정비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717032"/>
            <a:ext cx="8893652" cy="184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불법유동광고물 일제 정비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정비대상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불법 현수막</a:t>
            </a:r>
            <a:r>
              <a:rPr lang="ko-KR" altLang="en-US" sz="2400" spc="-100" dirty="0" smtClean="0"/>
              <a:t>･벽보･전단 등 무허가･미신고 광고물</a:t>
            </a:r>
            <a:endParaRPr lang="en-US" altLang="ko-KR" sz="2400" b="1" kern="0" spc="-1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8670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70406</TotalTime>
  <Words>110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10981</cp:revision>
  <cp:lastPrinted>2020-04-16T01:25:47Z</cp:lastPrinted>
  <dcterms:modified xsi:type="dcterms:W3CDTF">2020-04-16T01:41:32Z</dcterms:modified>
</cp:coreProperties>
</file>