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10"/>
  </p:notesMasterIdLst>
  <p:handoutMasterIdLst>
    <p:handoutMasterId r:id="rId11"/>
  </p:handoutMasterIdLst>
  <p:sldIdLst>
    <p:sldId id="5084" r:id="rId2"/>
    <p:sldId id="5095" r:id="rId3"/>
    <p:sldId id="5099" r:id="rId4"/>
    <p:sldId id="5100" r:id="rId5"/>
    <p:sldId id="5097" r:id="rId6"/>
    <p:sldId id="5094" r:id="rId7"/>
    <p:sldId id="5096" r:id="rId8"/>
    <p:sldId id="5101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E99E4B6-1911-4120-A1D5-DF368383732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8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2014-03-28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44" y="357166"/>
            <a:ext cx="88582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치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영동제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(400m)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및 통신선로 지중화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교체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3,379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2,301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1,078)</a:t>
            </a: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저압 전선연결 및 도로 재포장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3071810"/>
            <a:ext cx="8856663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참살기좋은마을가꾸기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12.</a:t>
            </a: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임계리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 결정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세부사업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4" y="285728"/>
            <a:ext cx="900112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L=165m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L=84m,  U-TYPE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15,700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PMT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강재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용접교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8"/>
          <p:cNvSpPr>
            <a:spLocks noChangeArrowheads="1"/>
          </p:cNvSpPr>
          <p:nvPr/>
        </p:nvSpPr>
        <p:spPr bwMode="auto">
          <a:xfrm>
            <a:off x="142844" y="285728"/>
            <a:ext cx="8856663" cy="306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자전거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보행자 겸용도로 개설사업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상 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남성리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황간중뒤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L = 4,800m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공사집행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직사각형 3"/>
          <p:cNvSpPr>
            <a:spLocks noChangeArrowheads="1"/>
          </p:cNvSpPr>
          <p:nvPr/>
        </p:nvSpPr>
        <p:spPr bwMode="auto">
          <a:xfrm>
            <a:off x="142875" y="3429000"/>
            <a:ext cx="90011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시가지 인도정비사업 추진</a:t>
            </a:r>
            <a:endParaRPr lang="ko-KR" altLang="en-US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상  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구교사거리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설계방향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L = 1,200m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5226220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( 10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L=1,580m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L=190m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L=210m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 앞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 및 보상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및 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 및 착공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142875" y="3143248"/>
            <a:ext cx="900112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민간자본보조사업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금동 마을회관보수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274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tabLst>
                <a:tab pos="447675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세천정비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3,613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조사측량 및 실시설계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142875" y="3626346"/>
            <a:ext cx="90011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농촌주택개량사업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및 사업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문화디자인 프로젝트사업 현장실사 실시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  <a:tabLst>
                <a:tab pos="447675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 실사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 4. 3(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447675"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tabLst>
                <a:tab pos="447675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황간버스터미널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100)</a:t>
            </a:r>
          </a:p>
          <a:p>
            <a:pPr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일정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최종심사 및 선정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⇒ 2014. 4.15(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금주 집행대상사업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주민생활 편익사업 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관급자재대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준공금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지급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개설공사 보상금지급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35038" lvl="1" indent="-487363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기       타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10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부진사유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향후 집행계획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보상금 수령 독려 및 사업별 선급금 지급을 통한 균형집행 추진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소규모 지역개발사업 조기준공 유도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484313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15,730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4,535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28.83%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6,395(40.6%)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64839</TotalTime>
  <Words>670</Words>
  <Application>Microsoft Office PowerPoint</Application>
  <PresentationFormat>화면 슬라이드 쇼(4:3)</PresentationFormat>
  <Paragraphs>129</Paragraphs>
  <Slides>8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10334</cp:revision>
  <dcterms:modified xsi:type="dcterms:W3CDTF">2014-03-28T05:58:36Z</dcterms:modified>
</cp:coreProperties>
</file>