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2021-11-24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2021-11-24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2021-11-24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2021-11-24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2021-11-24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2021-11-24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(11.29. ~ 12.5.)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3260982"/>
            <a:ext cx="91837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노천상리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확포장공사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4653136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불법 옥외광고물 합동점검</a:t>
            </a:r>
            <a:r>
              <a:rPr lang="ko-KR" altLang="en-US" sz="28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점검일시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29.(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09:00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점검위치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옥천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보은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 검 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남부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 담당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점검내용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불법 옥외광고물 합동점검 및 위반사항 처분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44624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정준내과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산림조합주차장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전기 및 통신 맨홀 설치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6512" y="1508787"/>
            <a:ext cx="91419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2201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부대 진입도로 개설공사 사업계획 변경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유점리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진입도로 개설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L=379m,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B=10m(1,236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계획변경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토지보상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협의지연에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따른 하천공사 선행</a:t>
            </a:r>
            <a:r>
              <a:rPr lang="en-US" altLang="ko-KR" sz="19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19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차분</a:t>
            </a:r>
            <a:r>
              <a:rPr lang="en-US" altLang="ko-KR" sz="19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19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79064</TotalTime>
  <Words>147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11512</cp:revision>
  <cp:lastPrinted>2021-11-10T05:19:30Z</cp:lastPrinted>
  <dcterms:modified xsi:type="dcterms:W3CDTF">2021-11-24T04:24:46Z</dcterms:modified>
</cp:coreProperties>
</file>