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2020-06-10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404664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귀골도로 개설공사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L=430m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279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보상결정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852" y="2636912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216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개춘리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안개주골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농로포장공사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2445" y="4797152"/>
            <a:ext cx="871537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도시재생지원센터 운영 용역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평가위원회 개최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17. 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 제안서 평가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884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70917</TotalTime>
  <Words>65</Words>
  <Application>Microsoft Office PowerPoint</Application>
  <PresentationFormat>화면 슬라이드 쇼(4:3)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10992</cp:revision>
  <cp:lastPrinted>2020-06-03T01:38:04Z</cp:lastPrinted>
  <dcterms:modified xsi:type="dcterms:W3CDTF">2020-06-10T06:00:28Z</dcterms:modified>
</cp:coreProperties>
</file>