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2022-03-30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(4.4. ~ 4.10.)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477" y="116632"/>
            <a:ext cx="925799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중앙지구대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0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소화의원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 공 금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사업규모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 확장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철도변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경관조성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(L=575m, B=8~10m)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477" y="2384884"/>
            <a:ext cx="9257997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호선 설계 회전교차로 설치 관련기관 협의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683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한국교통공단 및 대전지방국토관리청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en-US" altLang="ko-KR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기하구조</a:t>
            </a:r>
            <a:r>
              <a:rPr lang="ko-KR" altLang="en-US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예산 협의</a:t>
            </a:r>
            <a:r>
              <a:rPr lang="en-US" altLang="ko-KR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4509120"/>
            <a:ext cx="912907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간판정비사업 신청 접수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4. 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기존 간판 철거 후 신규 간판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 지원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81645</TotalTime>
  <Words>131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11735</cp:revision>
  <cp:lastPrinted>2022-03-23T01:04:43Z</cp:lastPrinted>
  <dcterms:modified xsi:type="dcterms:W3CDTF">2022-03-30T06:25:40Z</dcterms:modified>
</cp:coreProperties>
</file>