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2021-05-18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(5.24. ~ 5.30.)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72" y="2492896"/>
            <a:ext cx="903515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영동읍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구교리</a:t>
            </a:r>
            <a:r>
              <a:rPr lang="ko-KR" altLang="en-US" sz="2400" b="1" dirty="0" smtClean="0"/>
              <a:t> 농로확포장공사 외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/>
              <a:t>사 업 비 </a:t>
            </a:r>
            <a:r>
              <a:rPr lang="en-US" altLang="ko-KR" sz="2400" b="1" dirty="0"/>
              <a:t>: 273</a:t>
            </a:r>
            <a:r>
              <a:rPr lang="ko-KR" altLang="en-US" sz="2400" b="1" dirty="0"/>
              <a:t>백만원</a:t>
            </a:r>
            <a:endParaRPr lang="en-US" altLang="ko-KR" sz="2400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172" y="4221088"/>
            <a:ext cx="88936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도시재생뉴딜사업 철거공사 설계용역 집행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황간터미널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부지 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철거공사 설계용역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172" y="116632"/>
            <a:ext cx="903515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666-1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L=191m, B=8m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일상감사 및 계약심사 의뢰</a:t>
            </a:r>
            <a:endParaRPr lang="en-US" altLang="ko-KR" sz="20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75172</TotalTime>
  <Words>97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11267</cp:revision>
  <cp:lastPrinted>2021-05-12T09:03:56Z</cp:lastPrinted>
  <dcterms:modified xsi:type="dcterms:W3CDTF">2021-05-18T00:14:35Z</dcterms:modified>
</cp:coreProperties>
</file>