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810" r:id="rId2"/>
    <p:sldId id="5812" r:id="rId3"/>
    <p:sldId id="5813" r:id="rId4"/>
    <p:sldId id="5798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87EB23"/>
    <a:srgbClr val="FFFF00"/>
    <a:srgbClr val="3399FF"/>
    <a:srgbClr val="05AB0D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6182" autoAdjust="0"/>
  </p:normalViewPr>
  <p:slideViewPr>
    <p:cSldViewPr>
      <p:cViewPr varScale="1">
        <p:scale>
          <a:sx n="111" d="100"/>
          <a:sy n="111" d="100"/>
        </p:scale>
        <p:origin x="175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2021-07-28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800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42975"/>
              </p:ext>
            </p:extLst>
          </p:nvPr>
        </p:nvGraphicFramePr>
        <p:xfrm>
          <a:off x="0" y="-4969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1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0" y="-27384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062450"/>
              </p:ext>
            </p:extLst>
          </p:nvPr>
        </p:nvGraphicFramePr>
        <p:xfrm>
          <a:off x="216024" y="764704"/>
          <a:ext cx="8357048" cy="944617"/>
        </p:xfrm>
        <a:graphic>
          <a:graphicData uri="http://schemas.openxmlformats.org/drawingml/2006/table">
            <a:tbl>
              <a:tblPr firstRow="1" bandRow="1"/>
              <a:tblGrid>
                <a:gridCol w="349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83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8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특화거리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케이블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절체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연결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834" y="2060848"/>
            <a:ext cx="899966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2030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재정비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설명회 개최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이장단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주요내용 설명 및 주민 건의사항 접수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4725144"/>
            <a:ext cx="89289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마을쉼터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설치공사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준공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725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55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6512" y="548680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공공건축물 그린리모델링사업 추진</a:t>
            </a:r>
            <a:endParaRPr lang="en-US" altLang="ko-KR" sz="24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상촌보건지소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옥상방수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내부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사업완료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지급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3284984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 추진</a:t>
            </a:r>
            <a:endParaRPr lang="en-US" altLang="ko-KR" sz="24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노후 공동주택단지 관리비용 지원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태광다세대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 공동주택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단지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사업완료및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보조금 지급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(90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4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개단지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919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0" y="-54446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419903"/>
              </p:ext>
            </p:extLst>
          </p:nvPr>
        </p:nvGraphicFramePr>
        <p:xfrm>
          <a:off x="323528" y="734016"/>
          <a:ext cx="8286751" cy="5071248"/>
        </p:xfrm>
        <a:graphic>
          <a:graphicData uri="http://schemas.openxmlformats.org/drawingml/2006/table">
            <a:tbl>
              <a:tblPr firstRow="1" bandRow="1"/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57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0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L=2,491m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4,071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1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공사 집행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1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L=461m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공사 집행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1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1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1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1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20803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121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2196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78222</TotalTime>
  <Words>255</Words>
  <Application>Microsoft Office PowerPoint</Application>
  <PresentationFormat>화면 슬라이드 쇼(4:3)</PresentationFormat>
  <Paragraphs>72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12415</cp:revision>
  <cp:lastPrinted>2021-05-26T01:56:04Z</cp:lastPrinted>
  <dcterms:modified xsi:type="dcterms:W3CDTF">2021-07-28T01:08:47Z</dcterms:modified>
</cp:coreProperties>
</file>