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5"/>
  </p:notesMasterIdLst>
  <p:handoutMasterIdLst>
    <p:handoutMasterId r:id="rId6"/>
  </p:handoutMasterIdLst>
  <p:sldIdLst>
    <p:sldId id="5166" r:id="rId2"/>
    <p:sldId id="5169" r:id="rId3"/>
    <p:sldId id="517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6" d="100"/>
          <a:sy n="96" d="100"/>
        </p:scale>
        <p:origin x="60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7223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699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2021-03-24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002060"/>
                </a:solidFill>
              </a:rPr>
              <a:t>주간업무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(3.29. ~ 4.4.)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726" y="116632"/>
            <a:ext cx="9107166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도덕리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연수원 업무협의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13:30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학산면사무소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도덕리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주민대표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SK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임업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도시건축과장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협의내용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연수원 유치에 따른 주민건의사항 협의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726" y="2589996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고령자복지주택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계약의뢰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81-6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26" y="453650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주민생활편익사업 준공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/>
              <a:t>대 상 지 </a:t>
            </a:r>
            <a:r>
              <a:rPr lang="en-US" altLang="ko-KR" sz="2400" b="1" dirty="0" smtClean="0"/>
              <a:t>: </a:t>
            </a:r>
            <a:r>
              <a:rPr lang="ko-KR" altLang="en-US" sz="2400" b="1" dirty="0" err="1" smtClean="0"/>
              <a:t>도덕리</a:t>
            </a:r>
            <a:r>
              <a:rPr lang="ko-KR" altLang="en-US" sz="2400" b="1" dirty="0" smtClean="0"/>
              <a:t> 농로 및 배수로정비 외 </a:t>
            </a:r>
            <a:r>
              <a:rPr lang="en-US" altLang="ko-KR" sz="2400" b="1" dirty="0"/>
              <a:t>4</a:t>
            </a:r>
            <a:r>
              <a:rPr lang="ko-KR" altLang="en-US" sz="2400" b="1" dirty="0" smtClean="0"/>
              <a:t>건</a:t>
            </a:r>
            <a:endParaRPr lang="en-US" altLang="ko-KR" sz="2400" b="1" dirty="0" smtClean="0"/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 행 액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128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88640"/>
            <a:ext cx="8640960" cy="257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레인보우복합어울림센터 업무협의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3. 31.(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문화원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문화원장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도시재생팀장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협의내용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건축기획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공유 및 의견수렴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2708920"/>
            <a:ext cx="8640960" cy="1805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저단형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현수막게시대 추가공사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군청오거리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회전교차로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곳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: 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578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72913</TotalTime>
  <Words>155</Words>
  <Application>Microsoft Office PowerPoint</Application>
  <PresentationFormat>화면 슬라이드 쇼(4:3)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11175</cp:revision>
  <cp:lastPrinted>2021-03-24T02:00:30Z</cp:lastPrinted>
  <dcterms:modified xsi:type="dcterms:W3CDTF">2021-03-24T02:01:23Z</dcterms:modified>
</cp:coreProperties>
</file>