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30F0A2"/>
    <a:srgbClr val="46DAD6"/>
    <a:srgbClr val="00B036"/>
    <a:srgbClr val="05AB0D"/>
    <a:srgbClr val="87EB2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54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2022-04-13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2022-04-13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2022-04-13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2022-04-13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2022-04-13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2022-04-13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2022-04-13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2022-04-13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2022-04-13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2022-04-13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2022-04-13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08104" y="-100896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(4.18. ~ 4.24.)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5477" y="4797152"/>
            <a:ext cx="9129076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 algn="dist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주민생활편익사업 준공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관기리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농로포장공사 등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130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5477" y="260648"/>
            <a:ext cx="9257997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매천리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2-64)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개설사업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집행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매천리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447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153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도로개설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[L=83m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B=10m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]</a:t>
            </a:r>
            <a:endParaRPr lang="en-US" altLang="ko-KR" sz="20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5477" y="2816932"/>
            <a:ext cx="9257997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관내 자전거도로 유지보수 대상지 전수조사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영동군 일원 자전거 도로 연장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 = 66.08km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자전거도로 현장조사 및 유지보수 대상지 선정</a:t>
            </a:r>
            <a:endParaRPr lang="en-US" altLang="ko-KR" sz="20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81704</TotalTime>
  <Words>105</Words>
  <Application>Microsoft Office PowerPoint</Application>
  <PresentationFormat>화면 슬라이드 쇼(4:3)</PresentationFormat>
  <Paragraphs>16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11740</cp:revision>
  <cp:lastPrinted>2022-03-23T01:04:43Z</cp:lastPrinted>
  <dcterms:modified xsi:type="dcterms:W3CDTF">2022-04-13T02:35:43Z</dcterms:modified>
</cp:coreProperties>
</file>