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910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2020-01-30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2564904"/>
            <a:ext cx="8783638" cy="2382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130349"/>
              </p:ext>
            </p:extLst>
          </p:nvPr>
        </p:nvGraphicFramePr>
        <p:xfrm>
          <a:off x="647701" y="3795365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50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73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29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83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9" name="직사각형 4"/>
          <p:cNvSpPr>
            <a:spLocks noChangeArrowheads="1"/>
          </p:cNvSpPr>
          <p:nvPr/>
        </p:nvSpPr>
        <p:spPr bwMode="auto">
          <a:xfrm>
            <a:off x="-36512" y="289913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도로유지보수공사 실시설계용역 집행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77-6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1-3)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도로정비 및 재포장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72008" y="5013176"/>
            <a:ext cx="8892480" cy="185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아름다운 시범거리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중앙사거리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경찰서방향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영고방향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  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~ 2. 16.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548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69712</TotalTime>
  <Words>92</Words>
  <Application>Microsoft Office PowerPoint</Application>
  <PresentationFormat>화면 슬라이드 쇼(4:3)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10907</cp:revision>
  <cp:lastPrinted>2020-01-22T00:53:14Z</cp:lastPrinted>
  <dcterms:modified xsi:type="dcterms:W3CDTF">2020-01-30T01:42:46Z</dcterms:modified>
</cp:coreProperties>
</file>