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8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5" d="100"/>
          <a:sy n="95" d="100"/>
        </p:scale>
        <p:origin x="636" y="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0753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2020-11-25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0836" y="476672"/>
            <a:ext cx="88936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2201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부대 진입도로 개설공사 집행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11. 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1,236,440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진입도로 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L=379m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07504" y="453650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11. 30.(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12.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38,000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가곡리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유채꽃 조성사업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70836" y="2708920"/>
            <a:ext cx="889365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3-10)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개설공사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4.(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1,000,000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진입도로 개설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L=250m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6143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71233</TotalTime>
  <Words>81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11048</cp:revision>
  <cp:lastPrinted>2020-11-25T06:55:48Z</cp:lastPrinted>
  <dcterms:modified xsi:type="dcterms:W3CDTF">2020-11-25T06:56:14Z</dcterms:modified>
</cp:coreProperties>
</file>