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64" d="100"/>
          <a:sy n="64" d="100"/>
        </p:scale>
        <p:origin x="63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>
                <a:solidFill>
                  <a:srgbClr val="002060"/>
                </a:solidFill>
              </a:rPr>
              <a:t>3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.1. ~ </a:t>
            </a:r>
            <a:r>
              <a:rPr lang="en-US" altLang="ko-KR" sz="2400" b="1" dirty="0">
                <a:solidFill>
                  <a:srgbClr val="002060"/>
                </a:solidFill>
              </a:rPr>
              <a:t>3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.7.)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794" y="108086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전선지중화 사업 전기 및 통신 선로 매설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3.2. ~ 3.12.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매설구간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구간 덕성식당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삼성전자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엘림전기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명가돌솥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461903"/>
            <a:ext cx="87836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정상빌라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사면보강공사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집행액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121188"/>
            <a:ext cx="8013576" cy="99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영동부용 고령자 복지주택 기공식 행사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3.3.(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15:00 ~ 15:30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고령자 복지주택 사업부지 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85)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LH 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40689" y="1836228"/>
            <a:ext cx="847858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3-21)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군계획도로개설공사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70,860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43-2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72299</TotalTime>
  <Words>119</Words>
  <Application>Microsoft Office PowerPoint</Application>
  <PresentationFormat>화면 슬라이드 쇼(4:3)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11128</cp:revision>
  <cp:lastPrinted>2021-02-24T05:08:03Z</cp:lastPrinted>
  <dcterms:modified xsi:type="dcterms:W3CDTF">2021-02-24T05:15:47Z</dcterms:modified>
</cp:coreProperties>
</file>