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의료기관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예방의약팀장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의료법 준수여부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7667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쯔쯔가무시증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순회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쯔쯔가무시증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예방수칙 홍보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기피제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사용법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자기혈관 숫자 알기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레드서클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켐페인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주민자율운동 경로당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혈압홍보조끼 착용 후 마을 안길 함께 걷기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 홍보물 배부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8610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아기사랑 성장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맛사지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매주 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10:30 ~ 12:00)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한방허브센터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 육아법 교육 및 성장발달 경혈 마사지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금연시설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대형건물 및 어린이 놀이시설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편성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금연지도원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 시설기준 준수 여부 및 흡연행위 단속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 건강교실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황간초등학교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비만어린이 및 허약어린이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성장발달 운동교실 및 영양교육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 건강조사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성인 표본가구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직접방문 면접조사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 사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건강행태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예방접종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만성질환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환자 및 주민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14:00~16:00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재가암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환자 및 가족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충남대학교 이계호 교수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태초 먹거리 교육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71397</TotalTime>
  <Words>393</Words>
  <Application>Microsoft Office PowerPoint</Application>
  <PresentationFormat>화면 슬라이드 쇼(4:3)</PresentationFormat>
  <Paragraphs>60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11412</cp:revision>
  <dcterms:modified xsi:type="dcterms:W3CDTF">2015-08-27T02:48:50Z</dcterms:modified>
</cp:coreProperties>
</file>