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918" r:id="rId2"/>
    <p:sldId id="5919" r:id="rId3"/>
    <p:sldId id="5916" r:id="rId4"/>
    <p:sldId id="5907" r:id="rId5"/>
    <p:sldId id="591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IMG_14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여름나기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및 결핵예방 캠페인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14:00~16:00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송호국민관광지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10, 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2, 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대한결핵협회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3)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수인성감염병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식중독 예방홍보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올바른손씻기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512" y="3284984"/>
            <a:ext cx="87849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지역사회건강조사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성인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885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직접방문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1:1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면접조사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표본가구 선정통지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음주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건강행태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영역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자동심장충격기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설치조사  및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 ~ 8. 20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의무구비기관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37,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그 외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예방의약팀장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정상작동 여부  및 관리책임자  지정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온열질환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감시체계 운영 강화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응급의료기관 영동병원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운영체계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질병보건통합시스템신고 및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폭염으로  인한  일일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온열질환자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발생현황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17~18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절기 인플루엔자 예방접종 위탁의료기관 사전점검</a:t>
            </a:r>
            <a:endParaRPr lang="ko-KR" altLang="en-US" sz="24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위탁의료기관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예방의약팀장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예방접종 실시기준 준수여부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백신보관 점검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포도축제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마라톤대회  의료지원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)~8. 27(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영동체육관  및 군민운동장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 원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공중보건의사 외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구급차 지원 및  응급처치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취약지  분무 소독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방역 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독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담당자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분무소독  및  살균소독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예방홍보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취약계층 폭염대비 건강관리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방문대상자 가정 및 마을회관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건강체크 및 안부전화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응급처치요령 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72300</TotalTime>
  <Words>352</Words>
  <Application>Microsoft Office PowerPoint</Application>
  <PresentationFormat>화면 슬라이드 쇼(4:3)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11543</cp:revision>
  <dcterms:modified xsi:type="dcterms:W3CDTF">2017-07-26T01:14:17Z</dcterms:modified>
</cp:coreProperties>
</file>