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7" r:id="rId3"/>
    <p:sldId id="5907" r:id="rId4"/>
    <p:sldId id="5916" r:id="rId5"/>
    <p:sldId id="591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생활권 의료문화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행복버스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자계리 마을회관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기초검진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무료진료 및 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 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주차장 확장공사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 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1,766㎡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업체선정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5699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당뇨합병증 검진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용산보건지소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461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 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대전성모영상의학과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미세단백뇨 검사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보건사업평가 및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보건지소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서면평가 및 현지평가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보건사업실적평가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의약품 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복무지도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취약지 방역소독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방역취약지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 독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분무소독 및 살균소독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주민자율 매일 운동교실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건강지도자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걷기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간담회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지역사회재활협의체 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재활사업 운영결과 보고 및 자문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레지오넬라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 의뢰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수가성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검체건수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화장실 및 샤워실 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보건환경연구원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72210</TotalTime>
  <Words>332</Words>
  <Application>Microsoft Office PowerPoint</Application>
  <PresentationFormat>화면 슬라이드 쇼(4:3)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11529</cp:revision>
  <dcterms:modified xsi:type="dcterms:W3CDTF">2016-06-30T05:27:27Z</dcterms:modified>
</cp:coreProperties>
</file>