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20" r:id="rId3"/>
    <p:sldId id="5916" r:id="rId4"/>
    <p:sldId id="5911" r:id="rId5"/>
    <p:sldId id="5907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285293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관리 요원 교육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10:30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보건교사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산업체급식시설관계자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교육담당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 역학조사관 안준성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질병정보모니터요원 역할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감염병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관리사업 추진방향 및 분야별 수행사항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간흡충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예방 주민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황간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마을회관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해당 마을주민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간흡충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바로알기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예방법 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간흡충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검진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886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의료기관 안전 대진단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병원급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의료기관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합동점검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도시건축과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소방서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전기안전공사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</a:t>
            </a:r>
            <a:endParaRPr lang="en-US" altLang="ko-KR" sz="2400" dirty="0" smtClean="0"/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의료기관 안전관리 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전기시설 집중점검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7890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농한기 노인건강 운동교실 운영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경로당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(65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노인건강체조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무료의치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틀니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설명회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구강보건센터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 및 장애인 무료의치 신청자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사업개요 및 무료의치교육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>
              <a:lnSpc>
                <a:spcPts val="3600"/>
              </a:lnSpc>
            </a:pP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취약계층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방문건강관리서비스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경로당 및 가정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독거노인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재가암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환자 등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만성질환관리 합병증 예방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다문화가족관리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600"/>
              </a:lnSpc>
            </a:pP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경로당 전담 주치의 찾아가는 의료서비스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둘째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넷째 주 수요일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비탄리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경로당외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내과 및 한방진료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보건교육 및 상담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64502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경로당 자살예방교육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황간 하마산리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경로당외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노년기 자살예방교육 및 노인우울검사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71025</TotalTime>
  <Words>406</Words>
  <Application>Microsoft Office PowerPoint</Application>
  <PresentationFormat>화면 슬라이드 쇼(4:3)</PresentationFormat>
  <Paragraphs>68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11358</cp:revision>
  <dcterms:modified xsi:type="dcterms:W3CDTF">2015-02-26T07:19:34Z</dcterms:modified>
</cp:coreProperties>
</file>