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16" r:id="rId3"/>
    <p:sldId id="5911" r:id="rId4"/>
    <p:sldId id="5907" r:id="rId5"/>
    <p:sldId id="5920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5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2015-04-30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보건기관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개보수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신축 공사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717032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성과 에이즈 바로 알기 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13.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 5.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황간고등학교외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1,038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성병 및 에이즈 예방법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에이즈감염인 인권보호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51520" y="1052736"/>
          <a:ext cx="8712968" cy="248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936104"/>
                <a:gridCol w="3888432"/>
                <a:gridCol w="1080120"/>
              </a:tblGrid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 사 명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일정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   용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en-US" altLang="ko-KR" sz="20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20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보건소 </a:t>
                      </a:r>
                      <a:r>
                        <a:rPr lang="ko-KR" altLang="en-US" sz="20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개보수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 초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건축기본설계 심의 및 입찰 의뢰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494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학산보건지소</a:t>
                      </a:r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신축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 초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건축기본설계 심의 및 입찰 의뢰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731</a:t>
                      </a:r>
                      <a:endParaRPr lang="ko-KR" altLang="en-US" sz="20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영동군립노인전문병원</a:t>
                      </a:r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20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시설보완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 말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계약 및 착공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397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취약지 방역 소독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~ 5.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방역 취약지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독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취약지 순회 분무 소독</a:t>
            </a:r>
            <a:endParaRPr lang="ko-KR" altLang="en-US" sz="2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건강원스톱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서비스 제공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및 해당 경로당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372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이상 주민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기초건강조사 및 개인별 맞춤형 건강상담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공중이용시설 금연 지도점검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보건기관 및 의료기관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금연구역표시여부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흡연실 설치기준 준수여부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64502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흡연 예방 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영동유치원외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3,886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유치원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고등학생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담배의 유해성 및 간접흡연의 폐해 알기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4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경로당 자살예방교육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(5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관기리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경로당외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노년기 자살예방교육 및 노인우울검사 등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71173</TotalTime>
  <Words>359</Words>
  <Application>Microsoft Office PowerPoint</Application>
  <PresentationFormat>화면 슬라이드 쇼(4:3)</PresentationFormat>
  <Paragraphs>73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11378</cp:revision>
  <dcterms:modified xsi:type="dcterms:W3CDTF">2015-04-30T08:01:50Z</dcterms:modified>
</cp:coreProperties>
</file>