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18" r:id="rId2"/>
    <p:sldId id="5920" r:id="rId3"/>
    <p:sldId id="5907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000CC"/>
    <a:srgbClr val="05AB0D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8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1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0495707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635465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2017-12-28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표 7"/>
          <p:cNvGraphicFramePr>
            <a:graphicFrameLocks noGrp="1"/>
          </p:cNvGraphicFramePr>
          <p:nvPr/>
        </p:nvGraphicFramePr>
        <p:xfrm>
          <a:off x="34925" y="44450"/>
          <a:ext cx="3096168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96168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smtClean="0">
                          <a:latin typeface="HY헤드라인M" pitchFamily="18" charset="-127"/>
                          <a:ea typeface="HY헤드라인M" pitchFamily="18" charset="-127"/>
                        </a:rPr>
                        <a:t>보건소</a:t>
                      </a:r>
                      <a:endParaRPr lang="ko-KR" altLang="en-US" sz="450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pic>
        <p:nvPicPr>
          <p:cNvPr id="4" name="그림 3" descr="20171227_14105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6632"/>
            <a:ext cx="9144000" cy="6741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512" y="188640"/>
            <a:ext cx="8712968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79512" y="332656"/>
            <a:ext cx="8712968" cy="2996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512" y="1700808"/>
            <a:ext cx="8712968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 anchor="t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2018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 기간제근로자  친절  및  보안교육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 4.(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17:00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정신건강복지센터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30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기간제근로자 복무 및 친절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보안교육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79512" y="4725144"/>
            <a:ext cx="871296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구강보건사업  간담회  개최 </a:t>
            </a:r>
            <a:endParaRPr lang="ko-KR" altLang="en-US" sz="24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 25.(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/ 15:00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구강보건센터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의학계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아동관련 단체등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2018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구강보건사업  설명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79512" y="404664"/>
            <a:ext cx="8712968" cy="1422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의약품 계약 의뢰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진료소  의약품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830,000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1~4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그룹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362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종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512" y="2996952"/>
            <a:ext cx="8712968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출장건강검진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 2.~1. 31.(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심천면복지회관 외 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/19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회 운영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/ 08:00~11:00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성모영상의학과의원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국가암검진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79512" y="2348880"/>
            <a:ext cx="87849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잠복결핵감염  진단자  치료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/ 35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사회복지시설종사자 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3~4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개월  치료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79512" y="3717032"/>
            <a:ext cx="8784976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구급차 운용상황  및 관리실태 점검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/ 12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보건소 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900" spc="-340" smtClean="0">
                <a:latin typeface="HY헤드라인M" pitchFamily="18" charset="-127"/>
                <a:ea typeface="HY헤드라인M" pitchFamily="18" charset="-127"/>
              </a:rPr>
              <a:t>내        용</a:t>
            </a:r>
            <a:r>
              <a:rPr lang="ko-KR" altLang="en-US" sz="2400" b="1" spc="-34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응급의료정보시스템 자가점검실태점검표  등록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51520" y="764704"/>
            <a:ext cx="8712968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장애인 스포츠마사지교실  운영</a:t>
            </a:r>
            <a:endParaRPr lang="ko-KR" altLang="en-US" sz="2800" b="1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매월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 /13:00~16:00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재활센터 작업치료실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장애인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영동제일요양병원  연계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</a:t>
            </a: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전신 마사지 실시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51520" y="5013176"/>
            <a:ext cx="8712968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 2018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질병모니터요원  재정비</a:t>
            </a:r>
            <a:endParaRPr lang="ko-KR" altLang="en-US" sz="2800" b="1" spc="-30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1.15. ~1.19`(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116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의원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의료기관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리장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  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보건교사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사회복지시설장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산업체 급식소 보건관리자 등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감염병 집단발생  모니터링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72942</TotalTime>
  <Words>238</Words>
  <Application>Microsoft Office PowerPoint</Application>
  <PresentationFormat>화면 슬라이드 쇼(4:3)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6_Office 테마</vt:lpstr>
      <vt:lpstr>슬라이드 1</vt:lpstr>
      <vt:lpstr>슬라이드 2</vt:lpstr>
      <vt:lpstr>슬라이드 3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ojy7820</dc:creator>
  <cp:lastModifiedBy>owner</cp:lastModifiedBy>
  <cp:revision>11613</cp:revision>
  <dcterms:modified xsi:type="dcterms:W3CDTF">2017-12-28T05:37:27Z</dcterms:modified>
</cp:coreProperties>
</file>