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587741" r:id="rId1"/>
  </p:sldMasterIdLst>
  <p:notesMasterIdLst>
    <p:notesMasterId r:id="rId7"/>
  </p:notesMasterIdLst>
  <p:handoutMasterIdLst>
    <p:handoutMasterId r:id="rId8"/>
  </p:handoutMasterIdLst>
  <p:sldIdLst>
    <p:sldId id="5918" r:id="rId2"/>
    <p:sldId id="5920" r:id="rId3"/>
    <p:sldId id="5907" r:id="rId4"/>
    <p:sldId id="5917" r:id="rId5"/>
    <p:sldId id="5916" r:id="rId6"/>
  </p:sldIdLst>
  <p:sldSz cx="9144000" cy="6858000" type="screen4x3"/>
  <p:notesSz cx="6807200" cy="9939338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0000FF"/>
    <a:srgbClr val="0000CC"/>
    <a:srgbClr val="05AB0D"/>
    <a:srgbClr val="FFFF00"/>
    <a:srgbClr val="3399FF"/>
    <a:srgbClr val="00B036"/>
    <a:srgbClr val="87EB23"/>
    <a:srgbClr val="99663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344" autoAdjust="0"/>
    <p:restoredTop sz="99679" autoAdjust="0"/>
  </p:normalViewPr>
  <p:slideViewPr>
    <p:cSldViewPr>
      <p:cViewPr>
        <p:scale>
          <a:sx n="96" d="100"/>
          <a:sy n="96" d="100"/>
        </p:scale>
        <p:origin x="-504" y="-384"/>
      </p:cViewPr>
      <p:guideLst>
        <p:guide orient="horz" pos="255"/>
        <p:guide pos="20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notesViewPr>
    <p:cSldViewPr>
      <p:cViewPr varScale="1">
        <p:scale>
          <a:sx n="73" d="100"/>
          <a:sy n="73" d="100"/>
        </p:scale>
        <p:origin x="-2196" y="-108"/>
      </p:cViewPr>
      <p:guideLst>
        <p:guide orient="horz" pos="3131"/>
        <p:guide pos="2143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29502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32" tIns="45403" rIns="90832" bIns="45403" numCol="1" anchor="t" anchorCtr="0" compatLnSpc="1">
            <a:prstTxWarp prst="textNoShape">
              <a:avLst/>
            </a:prstTxWarp>
          </a:bodyPr>
          <a:lstStyle>
            <a:lvl1pPr algn="l" defTabSz="880885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6940" y="0"/>
            <a:ext cx="29502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32" tIns="45403" rIns="90832" bIns="45403" numCol="1" anchor="t" anchorCtr="0" compatLnSpc="1">
            <a:prstTxWarp prst="textNoShape">
              <a:avLst/>
            </a:prstTxWarp>
          </a:bodyPr>
          <a:lstStyle>
            <a:lvl1pPr algn="r" defTabSz="880885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36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9444038"/>
            <a:ext cx="29502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32" tIns="45403" rIns="90832" bIns="45403" numCol="1" anchor="b" anchorCtr="0" compatLnSpc="1">
            <a:prstTxWarp prst="textNoShape">
              <a:avLst/>
            </a:prstTxWarp>
          </a:bodyPr>
          <a:lstStyle>
            <a:lvl1pPr algn="l" defTabSz="880885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36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6940" y="9444038"/>
            <a:ext cx="29502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32" tIns="45403" rIns="90832" bIns="45403" numCol="1" anchor="b" anchorCtr="0" compatLnSpc="1">
            <a:prstTxWarp prst="textNoShape">
              <a:avLst/>
            </a:prstTxWarp>
          </a:bodyPr>
          <a:lstStyle>
            <a:lvl1pPr algn="r" defTabSz="880885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fld id="{A69F67CB-659C-4309-B2A8-866E5C38A3FD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29502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32" tIns="45403" rIns="90832" bIns="45403" numCol="1" anchor="t" anchorCtr="0" compatLnSpc="1">
            <a:prstTxWarp prst="textNoShape">
              <a:avLst/>
            </a:prstTxWarp>
          </a:bodyPr>
          <a:lstStyle>
            <a:lvl1pPr algn="l" defTabSz="880885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6940" y="0"/>
            <a:ext cx="29502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32" tIns="45403" rIns="90832" bIns="45403" numCol="1" anchor="t" anchorCtr="0" compatLnSpc="1">
            <a:prstTxWarp prst="textNoShape">
              <a:avLst/>
            </a:prstTxWarp>
          </a:bodyPr>
          <a:lstStyle>
            <a:lvl1pPr algn="r" defTabSz="880885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3925" y="746125"/>
            <a:ext cx="4970463" cy="3727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677" y="4721225"/>
            <a:ext cx="4993851" cy="447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32" tIns="45403" rIns="90832" bIns="4540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444038"/>
            <a:ext cx="29502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32" tIns="45403" rIns="90832" bIns="45403" numCol="1" anchor="b" anchorCtr="0" compatLnSpc="1">
            <a:prstTxWarp prst="textNoShape">
              <a:avLst/>
            </a:prstTxWarp>
          </a:bodyPr>
          <a:lstStyle>
            <a:lvl1pPr algn="l" defTabSz="880885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6940" y="9444038"/>
            <a:ext cx="29502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32" tIns="45403" rIns="90832" bIns="45403" numCol="1" anchor="b" anchorCtr="0" compatLnSpc="1">
            <a:prstTxWarp prst="textNoShape">
              <a:avLst/>
            </a:prstTxWarp>
          </a:bodyPr>
          <a:lstStyle>
            <a:lvl1pPr algn="r" defTabSz="880885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fld id="{916DECF0-2C66-40E0-8FE2-BBB1406BEB84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EC966E-3D64-47BC-A63D-0AF0633FC9F4}" type="datetimeFigureOut">
              <a:rPr lang="ko-KR" altLang="en-US"/>
              <a:pPr>
                <a:defRPr/>
              </a:pPr>
              <a:t>2017-08-30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132C5A-FDE2-4540-84DB-892FA434719E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EA8BC3-0C3A-461D-A4B3-0CD536C9397F}" type="datetimeFigureOut">
              <a:rPr lang="ko-KR" altLang="en-US"/>
              <a:pPr>
                <a:defRPr/>
              </a:pPr>
              <a:t>2017-08-30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7098F8-8EEC-4670-B5E6-717B3E00C255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16D0DB-53FA-4913-8784-83989C897EFC}" type="datetimeFigureOut">
              <a:rPr lang="ko-KR" altLang="en-US"/>
              <a:pPr>
                <a:defRPr/>
              </a:pPr>
              <a:t>2017-08-30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9452F9-AB62-4F65-9B1C-F0D07F7C7749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A125B6-FAAF-47AB-BCCC-5FA301A3E56E}" type="datetimeFigureOut">
              <a:rPr lang="ko-KR" altLang="en-US"/>
              <a:pPr>
                <a:defRPr/>
              </a:pPr>
              <a:t>2017-08-30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B4B6FC-3546-48F4-993A-D9CFE42ADE7A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6427F7-04D6-45A1-9120-246A2D743671}" type="datetimeFigureOut">
              <a:rPr lang="ko-KR" altLang="en-US"/>
              <a:pPr>
                <a:defRPr/>
              </a:pPr>
              <a:t>2017-08-30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D1337B-79E0-430E-BAE7-6FAFD44CFF22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83449B-9A91-4985-A642-5928A7813A6F}" type="datetimeFigureOut">
              <a:rPr lang="ko-KR" altLang="en-US"/>
              <a:pPr>
                <a:defRPr/>
              </a:pPr>
              <a:t>2017-08-30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4D91F3-B1AD-4BC2-B00E-FB951FF368BA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8783C6-A272-4525-8A43-004105669E55}" type="datetimeFigureOut">
              <a:rPr lang="ko-KR" altLang="en-US"/>
              <a:pPr>
                <a:defRPr/>
              </a:pPr>
              <a:t>2017-08-30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79ECEE-CADE-465C-93FF-B8B06A62DED0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79573B-7C87-4B27-BC49-1D89C917A217}" type="datetimeFigureOut">
              <a:rPr lang="ko-KR" altLang="en-US"/>
              <a:pPr>
                <a:defRPr/>
              </a:pPr>
              <a:t>2017-08-30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51ED7A-D37E-4BFD-BE4C-CCCCECB5C4D8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824DA6-9094-4140-9BEB-7CADA31D0DA9}" type="datetimeFigureOut">
              <a:rPr lang="ko-KR" altLang="en-US"/>
              <a:pPr>
                <a:defRPr/>
              </a:pPr>
              <a:t>2017-08-30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E9F48C-625B-47AF-97E6-6C50AB2EBB1D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B49554-C5DE-477D-A86C-80B399FB3E63}" type="datetimeFigureOut">
              <a:rPr lang="ko-KR" altLang="en-US"/>
              <a:pPr>
                <a:defRPr/>
              </a:pPr>
              <a:t>2017-08-30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A9A4DB-4501-4413-B1BC-517DE00DF87A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3DC616-3976-4CB5-9F41-41C7602BD7BC}" type="datetimeFigureOut">
              <a:rPr lang="ko-KR" altLang="en-US"/>
              <a:pPr>
                <a:defRPr/>
              </a:pPr>
              <a:t>2017-08-30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DC4350-5CCA-411E-AE16-8B273E79CBED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제목 개체 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BBFB79EC-06AF-4193-A9D1-9848AA7A1292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9193" r:id="rId1"/>
    <p:sldLayoutId id="2147589194" r:id="rId2"/>
    <p:sldLayoutId id="2147589195" r:id="rId3"/>
    <p:sldLayoutId id="2147589196" r:id="rId4"/>
    <p:sldLayoutId id="2147589197" r:id="rId5"/>
    <p:sldLayoutId id="2147589198" r:id="rId6"/>
    <p:sldLayoutId id="2147589199" r:id="rId7"/>
    <p:sldLayoutId id="2147589200" r:id="rId8"/>
    <p:sldLayoutId id="2147589201" r:id="rId9"/>
    <p:sldLayoutId id="2147589202" r:id="rId10"/>
    <p:sldLayoutId id="2147589203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20170526_1200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1619250" y="2060575"/>
            <a:ext cx="5472113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1169988" lvl="1" indent="-457200" fontAlgn="ctr">
              <a:lnSpc>
                <a:spcPct val="150000"/>
              </a:lnSpc>
              <a:spcBef>
                <a:spcPct val="20000"/>
              </a:spcBef>
              <a:buClr>
                <a:srgbClr val="FFFFFF"/>
              </a:buClr>
              <a:buFont typeface="Wingdings" pitchFamily="2" charset="2"/>
              <a:buNone/>
              <a:tabLst>
                <a:tab pos="4953000" algn="l"/>
              </a:tabLst>
            </a:pPr>
            <a:r>
              <a:rPr lang="ko-KR" altLang="en-US" sz="6500" b="1" dirty="0" smtClean="0">
                <a:solidFill>
                  <a:srgbClr val="333399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보</a:t>
            </a:r>
            <a:r>
              <a:rPr lang="en-US" altLang="ko-KR" sz="6500" b="1" dirty="0" smtClean="0">
                <a:solidFill>
                  <a:srgbClr val="333399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  </a:t>
            </a:r>
            <a:r>
              <a:rPr lang="ko-KR" altLang="en-US" sz="6500" b="1" dirty="0" smtClean="0">
                <a:solidFill>
                  <a:srgbClr val="333399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건   소</a:t>
            </a:r>
            <a:endParaRPr lang="ko-KR" altLang="en-US" sz="6500" b="1" dirty="0">
              <a:solidFill>
                <a:srgbClr val="333399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79512" y="188640"/>
            <a:ext cx="8712968" cy="2996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>
              <a:lnSpc>
                <a:spcPct val="150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    </a:t>
            </a:r>
            <a:endParaRPr lang="en-US" altLang="ko-KR" sz="2400" b="1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179512" y="332656"/>
            <a:ext cx="8712968" cy="2996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>
              <a:lnSpc>
                <a:spcPct val="150000"/>
              </a:lnSpc>
              <a:defRPr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179512" y="332656"/>
            <a:ext cx="8712968" cy="2996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 anchor="t"/>
          <a:lstStyle/>
          <a:p>
            <a:pPr>
              <a:lnSpc>
                <a:spcPct val="150000"/>
              </a:lnSpc>
              <a:defRPr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8-1. 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우리동네  산부인과  무료 진료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일     자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: 9. 13(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수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)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 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dirty="0" err="1" smtClean="0">
                <a:latin typeface="HY헤드라인M" pitchFamily="18" charset="-127"/>
                <a:ea typeface="HY헤드라인M" pitchFamily="18" charset="-127"/>
              </a:rPr>
              <a:t>상촌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400" b="1" dirty="0" err="1" smtClean="0">
                <a:latin typeface="HY헤드라인M" pitchFamily="18" charset="-127"/>
                <a:ea typeface="HY헤드라인M" pitchFamily="18" charset="-127"/>
              </a:rPr>
              <a:t>매곡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/ 9. 20(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수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)  :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황간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,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추풍령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시     간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: 9:00- 16:00</a:t>
            </a: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장     소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해당 보건지소 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인     원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: 40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명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내     용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초음파 검사  및  진료상담  등 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    </a:t>
            </a:r>
            <a:endParaRPr lang="en-US" altLang="ko-KR" sz="2400" b="1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51520" y="3861048"/>
            <a:ext cx="8712968" cy="2996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>
              <a:lnSpc>
                <a:spcPts val="4000"/>
              </a:lnSpc>
              <a:defRPr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8-2.  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『자살예방주간</a:t>
            </a: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』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자살예방홍보 가두 캠페인 </a:t>
            </a:r>
            <a:endParaRPr lang="ko-KR" altLang="en-US" sz="2400" b="1" spc="-300" dirty="0" smtClean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lnSpc>
                <a:spcPts val="4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일      시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: 9. 14.(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목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)     14:00-16:00</a:t>
            </a:r>
          </a:p>
          <a:p>
            <a:pPr marL="914400" lvl="1" indent="-457200">
              <a:lnSpc>
                <a:spcPts val="4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장      소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dirty="0" err="1" smtClean="0">
                <a:latin typeface="HY헤드라인M" pitchFamily="18" charset="-127"/>
                <a:ea typeface="HY헤드라인M" pitchFamily="18" charset="-127"/>
              </a:rPr>
              <a:t>영동읍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  시가지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  </a:t>
            </a:r>
          </a:p>
          <a:p>
            <a:pPr marL="914400" lvl="1" indent="-457200">
              <a:lnSpc>
                <a:spcPts val="4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대      상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: 20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명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보건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지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)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소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진료소 직원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) </a:t>
            </a:r>
          </a:p>
          <a:p>
            <a:pPr marL="914400" lvl="1" indent="-457200">
              <a:lnSpc>
                <a:spcPts val="4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내      용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자살예방  및  생명존중을  위한  캠페인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79512" y="260648"/>
            <a:ext cx="8712968" cy="2996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>
              <a:lnSpc>
                <a:spcPct val="150000"/>
              </a:lnSpc>
              <a:defRPr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8-3. 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재가암환자  교육</a:t>
            </a:r>
            <a:endParaRPr lang="ko-KR" altLang="en-US" sz="2800" b="1" spc="-300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일      시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: 9. 19.(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화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)    10:00</a:t>
            </a: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장      소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건강증진센터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대      상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: 50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명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  </a:t>
            </a: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내      용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암환자의  건강관리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79512" y="3356992"/>
            <a:ext cx="8712968" cy="2996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>
              <a:lnSpc>
                <a:spcPts val="4000"/>
              </a:lnSpc>
              <a:defRPr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8-4. 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공중보건의사  지도점검</a:t>
            </a:r>
            <a:endParaRPr lang="ko-KR" altLang="en-US" sz="2800" b="1" spc="-300" dirty="0" smtClean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lnSpc>
                <a:spcPts val="4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일     자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: 9. 18.(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월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) ~9. 20(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수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) /9. 26~9. 28(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목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) (6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일간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)</a:t>
            </a:r>
          </a:p>
          <a:p>
            <a:pPr marL="914400" lvl="1" indent="-457200">
              <a:lnSpc>
                <a:spcPts val="4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점 검 자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보건행정팀장  외 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1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명 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spc="-150" dirty="0" smtClean="0">
                <a:latin typeface="HY헤드라인M" pitchFamily="18" charset="-127"/>
                <a:ea typeface="HY헤드라인M" pitchFamily="18" charset="-127"/>
              </a:rPr>
              <a:t>점검대상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공중보건의사 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27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명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 </a:t>
            </a:r>
            <a:endParaRPr lang="en-US" altLang="ko-KR" sz="20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ts val="4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내     용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근무시간  및  근무행태  준수여부  등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 </a:t>
            </a:r>
          </a:p>
          <a:p>
            <a:pPr>
              <a:lnSpc>
                <a:spcPct val="150000"/>
              </a:lnSpc>
              <a:defRPr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79512" y="188640"/>
            <a:ext cx="8712968" cy="2996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>
              <a:lnSpc>
                <a:spcPct val="150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    </a:t>
            </a:r>
            <a:endParaRPr lang="en-US" altLang="ko-KR" sz="2400" b="1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179512" y="332656"/>
            <a:ext cx="8712968" cy="2996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>
              <a:lnSpc>
                <a:spcPct val="150000"/>
              </a:lnSpc>
              <a:defRPr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8-5. ‘17 </a:t>
            </a:r>
            <a:r>
              <a:rPr lang="ko-KR" altLang="en-US" sz="2800" b="1" dirty="0" err="1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저출산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극복  시</a:t>
            </a: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·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군  릴레이  캠페인</a:t>
            </a:r>
            <a:endParaRPr lang="ko-KR" altLang="en-US" sz="2800" b="1" spc="-300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일     시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: 9. 21.(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목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)   14:00 – 16:00</a:t>
            </a: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장     소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dirty="0" err="1" smtClean="0">
                <a:latin typeface="HY헤드라인M" pitchFamily="18" charset="-127"/>
                <a:ea typeface="HY헤드라인M" pitchFamily="18" charset="-127"/>
              </a:rPr>
              <a:t>영동읍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  </a:t>
            </a:r>
            <a:r>
              <a:rPr lang="ko-KR" altLang="en-US" sz="2400" b="1" dirty="0" err="1" smtClean="0">
                <a:latin typeface="HY헤드라인M" pitchFamily="18" charset="-127"/>
                <a:ea typeface="HY헤드라인M" pitchFamily="18" charset="-127"/>
              </a:rPr>
              <a:t>계산리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  하상주차장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2400" b="1" dirty="0" err="1" smtClean="0">
                <a:latin typeface="HY헤드라인M" pitchFamily="18" charset="-127"/>
                <a:ea typeface="HY헤드라인M" pitchFamily="18" charset="-127"/>
              </a:rPr>
              <a:t>난계와인축제장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)</a:t>
            </a: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주     관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도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 ·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인구보건복지협회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내     용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임신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·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출산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·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육아지원  및  출산장려시책 홍보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 </a:t>
            </a: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179512" y="3212976"/>
            <a:ext cx="8712968" cy="2996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 anchor="t"/>
          <a:lstStyle/>
          <a:p>
            <a:pPr>
              <a:lnSpc>
                <a:spcPct val="150000"/>
              </a:lnSpc>
              <a:defRPr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      </a:t>
            </a:r>
            <a:endParaRPr lang="en-US" altLang="ko-KR" sz="2400" b="1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179512" y="3284984"/>
            <a:ext cx="8784976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8-6. 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</a:t>
            </a: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‘17~18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절기  노인 인플루엔자 예방접종 실시</a:t>
            </a:r>
            <a:endParaRPr lang="ko-KR" altLang="en-US" sz="2800" b="1" spc="-300" dirty="0" smtClean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기     간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: 9. 26.(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화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) ~ 11. 15.(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수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)  </a:t>
            </a:r>
            <a:r>
              <a:rPr lang="ko-KR" altLang="en-US" sz="2400" b="1" dirty="0" err="1" smtClean="0">
                <a:latin typeface="HY헤드라인M" pitchFamily="18" charset="-127"/>
                <a:ea typeface="HY헤드라인M" pitchFamily="18" charset="-127"/>
              </a:rPr>
              <a:t>약품소진시까지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대     상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만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65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세 이상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(1952.12. 31. </a:t>
            </a:r>
            <a:r>
              <a:rPr lang="ko-KR" altLang="en-US" sz="2400" b="1" dirty="0" err="1" smtClean="0">
                <a:latin typeface="HY헤드라인M" pitchFamily="18" charset="-127"/>
                <a:ea typeface="HY헤드라인M" pitchFamily="18" charset="-127"/>
              </a:rPr>
              <a:t>이전출생자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) </a:t>
            </a: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인     원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: 11,500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명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  </a:t>
            </a:r>
          </a:p>
          <a:p>
            <a:pPr marL="914400" lvl="1" indent="-457200"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900" spc="-340" dirty="0" smtClean="0">
                <a:latin typeface="HY헤드라인M" pitchFamily="18" charset="-127"/>
                <a:ea typeface="HY헤드라인M" pitchFamily="18" charset="-127"/>
              </a:rPr>
              <a:t>접종기관</a:t>
            </a:r>
            <a:r>
              <a:rPr lang="ko-KR" altLang="en-US" sz="2400" b="1" spc="-340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총 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35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개소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             (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보건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지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)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소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 :11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개소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위탁의료기관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: 24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개소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51520" y="3429000"/>
            <a:ext cx="8712968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>
              <a:lnSpc>
                <a:spcPct val="150000"/>
              </a:lnSpc>
              <a:defRPr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8-8. 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</a:t>
            </a:r>
            <a:r>
              <a:rPr lang="ko-KR" altLang="en-US" sz="2800" b="1" dirty="0" err="1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쓰담쓰담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 쑥쑥  베이비 </a:t>
            </a:r>
            <a:r>
              <a:rPr lang="ko-KR" altLang="en-US" sz="2800" b="1" dirty="0" err="1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맛사지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교실</a:t>
            </a:r>
            <a:endParaRPr lang="ko-KR" altLang="en-US" sz="2800" b="1" spc="-300" dirty="0" smtClean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기     간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: 9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월 중 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매주 화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)   10:40-12:00</a:t>
            </a: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장     소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한방허브실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  </a:t>
            </a: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대     상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생후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3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개월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~10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개월  영아  및  부모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20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명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  </a:t>
            </a: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내     용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아기의  신체부위별  경혈 </a:t>
            </a:r>
            <a:r>
              <a:rPr lang="ko-KR" altLang="en-US" sz="2400" b="1" dirty="0" err="1" smtClean="0">
                <a:latin typeface="HY헤드라인M" pitchFamily="18" charset="-127"/>
                <a:ea typeface="HY헤드라인M" pitchFamily="18" charset="-127"/>
              </a:rPr>
              <a:t>맛사지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   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 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ts val="38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     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79512" y="332656"/>
            <a:ext cx="8712968" cy="2996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>
              <a:lnSpc>
                <a:spcPct val="150000"/>
              </a:lnSpc>
              <a:defRPr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8-7.  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찾아가는  치매 예방 교실</a:t>
            </a:r>
            <a:endParaRPr lang="ko-KR" altLang="en-US" sz="2800" b="1" spc="-300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일      시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: 9. 27.(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수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)    14:00</a:t>
            </a: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장      소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dirty="0" err="1" smtClean="0">
                <a:latin typeface="HY헤드라인M" pitchFamily="18" charset="-127"/>
                <a:ea typeface="HY헤드라인M" pitchFamily="18" charset="-127"/>
              </a:rPr>
              <a:t>매천리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 경로당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 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대      상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: 15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명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  </a:t>
            </a: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내      용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조기검진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, 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치매예방교육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, 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노년기구강관리 등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 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6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72496</TotalTime>
  <Words>386</Words>
  <Application>Microsoft Office PowerPoint</Application>
  <PresentationFormat>화면 슬라이드 쇼(4:3)</PresentationFormat>
  <Paragraphs>52</Paragraphs>
  <Slides>5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5</vt:i4>
      </vt:variant>
    </vt:vector>
  </HeadingPairs>
  <TitlesOfParts>
    <vt:vector size="6" baseType="lpstr">
      <vt:lpstr>6_Office 테마</vt:lpstr>
      <vt:lpstr>슬라이드 1</vt:lpstr>
      <vt:lpstr>슬라이드 2</vt:lpstr>
      <vt:lpstr>슬라이드 3</vt:lpstr>
      <vt:lpstr>슬라이드 4</vt:lpstr>
      <vt:lpstr>슬라이드 5</vt:lpstr>
    </vt:vector>
  </TitlesOfParts>
  <Company>영동 공돌이 공순이 회사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ojy7820</dc:creator>
  <cp:lastModifiedBy>owner</cp:lastModifiedBy>
  <cp:revision>11561</cp:revision>
  <dcterms:modified xsi:type="dcterms:W3CDTF">2017-08-30T08:26:13Z</dcterms:modified>
</cp:coreProperties>
</file>