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20" r:id="rId3"/>
    <p:sldId id="5916" r:id="rId4"/>
    <p:sldId id="5911" r:id="rId5"/>
    <p:sldId id="5907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35699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한센병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환자 진료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소망의 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믿음의 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환자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시설거주자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진료기관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한센복지협회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충북지부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등록환자 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기타 피부과 진료 및 상담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보건사업계획 설명회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보건진료소 사업담당자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보건사업계획 및 평가방안 안내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 연휴 비상진료 대책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약국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보건진료소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응급의료기관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시간 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약국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지정일 당직진료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투약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보건진료소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연휴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진료 및 투약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37890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폐렴구균 예방접종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예방접종실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(65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예방접종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접종 후 주의사항 지도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6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이동건강원스톱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서비스 제공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용촌마을회관외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콜레스테롤  측정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체지방 측정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맞춤형 개별 건강상담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600"/>
              </a:lnSpc>
            </a:pP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7170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6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 금연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클리닉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6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4293096"/>
          <a:ext cx="8640960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1944216"/>
                <a:gridCol w="864096"/>
                <a:gridCol w="2952328"/>
              </a:tblGrid>
              <a:tr h="4556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시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5503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2. 3.(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)13:30~14:30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매금진료소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니코틴중독 검사</a:t>
                      </a:r>
                      <a:endParaRPr lang="en-US" altLang="ko-KR" sz="2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CO 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측정</a:t>
                      </a:r>
                      <a:endParaRPr lang="en-US" altLang="ko-KR" sz="2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보조제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지급 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111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2. 3.(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)15:00~16:00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한국도로공사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2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54111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2. 5.(</a:t>
                      </a:r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)13:30~14:30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매곡보건지소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2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2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경로당 자살 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신항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리 경로당외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노년기 자살예방교육 및 노인우울검사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주간재활프로그램 자원봉사자 간담회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정신건강증진센터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교통지원봉사자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주간재활프로그램 안내 및 운영방안 토의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70962</TotalTime>
  <Words>430</Words>
  <Application>Microsoft Office PowerPoint</Application>
  <PresentationFormat>화면 슬라이드 쇼(4:3)</PresentationFormat>
  <Paragraphs>71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11350</cp:revision>
  <dcterms:modified xsi:type="dcterms:W3CDTF">2015-01-30T01:32:43Z</dcterms:modified>
</cp:coreProperties>
</file>