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879" r:id="rId2"/>
    <p:sldId id="5907" r:id="rId3"/>
    <p:sldId id="5916" r:id="rId4"/>
    <p:sldId id="5911" r:id="rId5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2015-12-30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보건진료소 시설보완공사 설계 용역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부상진료소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물한진료소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진료실 구획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건강증진실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천정 보강 설계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질병정보 모니터요원 재정비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의원 등 의료기관 및 약국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활동내용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집단발생이 예측되는 질병에 대한 동태 파악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특이사항 발생 시 보건소 통보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환자 발생 파악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중풍예방 기체조 교실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2016.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한방허브실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스트레칭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기공체조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관리 대책반 재정비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980728"/>
          <a:ext cx="8784976" cy="23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1296144"/>
                <a:gridCol w="5184576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편성인원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            용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12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역학조사반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 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/  8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감염병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역학조사 및 환자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접촉자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관리 등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12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비상방역기동대책반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 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/ 32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환자관리 및 발병 감시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역학조사 수행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</a:t>
                      </a:r>
                      <a:r>
                        <a:rPr lang="ko-KR" altLang="en-US" sz="18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등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124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생물테러대책반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팀 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/ 12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생물테러 상황 대처 및 대량환자 발생 시 대처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집중단속구역 및 공중이용시설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금연구역 시설기준 준수 및 흡연행위 단속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치매예방관리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치매조기검진 및 사례관리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71725</TotalTime>
  <Words>282</Words>
  <Application>Microsoft Office PowerPoint</Application>
  <PresentationFormat>화면 슬라이드 쇼(4:3)</PresentationFormat>
  <Paragraphs>50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11471</cp:revision>
  <dcterms:modified xsi:type="dcterms:W3CDTF">2015-12-30T07:41:45Z</dcterms:modified>
</cp:coreProperties>
</file>