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7" r:id="rId3"/>
    <p:sldId id="5916" r:id="rId4"/>
    <p:sldId id="5911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CC"/>
    <a:srgbClr val="0000FF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감나무 가로수길 걷기 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용두공원 야외음악당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영동생활체육회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건강걷기 및 보건사업 홍보 동영상 상영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5699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인플루엔자 예방접종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20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3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endParaRPr lang="en-US" altLang="ko-KR" sz="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r>
              <a:rPr lang="ko-KR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만성질환자</a:t>
            </a:r>
            <a:r>
              <a:rPr lang="ko-KR" altLang="en-US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폐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심장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신장 </a:t>
            </a:r>
            <a:r>
              <a:rPr lang="ko-KR" altLang="en-US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질환자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혈액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종양질환자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암</a:t>
            </a:r>
            <a:r>
              <a:rPr lang="en-US" altLang="ko-KR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당뇨</a:t>
            </a:r>
            <a:endParaRPr lang="en-US" altLang="ko-KR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4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4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4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4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4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4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4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79512" y="4005064"/>
          <a:ext cx="8784976" cy="2159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800200"/>
                <a:gridCol w="2952328"/>
                <a:gridCol w="1872208"/>
                <a:gridCol w="1512168"/>
              </a:tblGrid>
              <a:tr h="396158"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구분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`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  상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접종기관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접종일정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준비사항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74028">
                <a:tc>
                  <a:txBody>
                    <a:bodyPr/>
                    <a:lstStyle/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무료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24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만 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65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세 이상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(1950.12.31.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이전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읍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면 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: 18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 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지정 의료기관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면 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보건지소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10.01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.~11.15.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10.12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.~</a:t>
                      </a:r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소진시까지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신분증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74028">
                <a:tc>
                  <a:txBody>
                    <a:bodyPr/>
                    <a:lstStyle/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유료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24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만 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세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만 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64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세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lnSpc>
                          <a:spcPts val="24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만성 </a:t>
                      </a:r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질환자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보건소 및 보건지소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10.20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.~</a:t>
                      </a:r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소진시까지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신분증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만성질환자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400"/>
                        </a:lnSpc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의사소견서</a:t>
                      </a: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구조 및 응급처치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영동고등학교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법정교육대상자 및 교육 희망자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심폐소생술 및 자동제세동기 적용 방법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충북대학교병원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한국교통대학교산학협력단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소방 실제훈련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주차장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전 직원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구급차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초동진화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대피요령 훈련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하반기 상수도 시설관리자 건강진단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상수도 및 소규모 급수시설 관리자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장티푸스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파라티푸스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세균성이질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배양검사실시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금연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19. ~ 10.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금연집중단속지역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48,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교습소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47)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주민건강팀장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금연시설설치기준준수 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금연구역흡연행위단속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노인건강운동교실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화신리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노인건강체조지도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임산부의 날 행사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09:30~14:20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테라피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천고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타북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난타체험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71546</TotalTime>
  <Words>408</Words>
  <Application>Microsoft Office PowerPoint</Application>
  <PresentationFormat>화면 슬라이드 쇼(4:3)</PresentationFormat>
  <Paragraphs>100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11430</cp:revision>
  <dcterms:modified xsi:type="dcterms:W3CDTF">2015-09-24T04:52:01Z</dcterms:modified>
</cp:coreProperties>
</file>