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17" r:id="rId3"/>
    <p:sldId id="5907" r:id="rId4"/>
    <p:sldId id="5916" r:id="rId5"/>
    <p:sldId id="5918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23" tIns="45398" rIns="90823" bIns="45398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548680"/>
            <a:ext cx="871296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추석연휴 비상진료대책 상황실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비상진료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응급의료기관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 비상진료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의원 및 약국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(79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지정일 비상진료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비상진료 준수여부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933056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생물테러 대응 대비 합동훈련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~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소방서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생물테러 초동 대응 모의훈련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2852936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자기혈관숫자 알기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서클 존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~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사거리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혈당 측정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맞춤형 상담 및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 밖 청소년 잠복결핵 검진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임상병리실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 지원센터와 연계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IGRA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 및 양성자 추후관리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4725144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동료와 함께하는 건강한 직장 만들기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매일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영동지역자활센터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운동지도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자율운동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건강생활실천교육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33265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함께하는 한방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행복한 노후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프로그램 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매주 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추풍령 사부리 경로당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우울척도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신체통증지수 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한방진료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기공체조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2276872"/>
            <a:ext cx="871296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베이비 마사지 교실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매주 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한방허브실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건강관리교육 및 베이비 경혈 마사지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4149080"/>
            <a:ext cx="88569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생명 연결고리 만들기 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~ 18:00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 경로당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심리상담 및 웃음치료 강사 최일호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웃음치료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스트레스관리교육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88640"/>
            <a:ext cx="8856662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찾아가는 한의약 가정방문서비스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매주 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대상자 가정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한방으로 치료하는 여성질환건강교실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매주 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13:30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보건소 한방허브실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건강한 삶을 위한 요가교실 운영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매주 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건강증진센터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모자보건교실 운영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/ 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매주 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13:30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보건소 소회의실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공중이용시설 금연지도점검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/ 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351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72324</TotalTime>
  <Words>392</Words>
  <Application>Microsoft Office PowerPoint</Application>
  <PresentationFormat>화면 슬라이드 쇼(4:3)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11546</cp:revision>
  <dcterms:modified xsi:type="dcterms:W3CDTF">2016-09-01T04:55:30Z</dcterms:modified>
</cp:coreProperties>
</file>