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879" r:id="rId2"/>
    <p:sldId id="5907" r:id="rId3"/>
    <p:sldId id="5916" r:id="rId4"/>
    <p:sldId id="5911" r:id="rId5"/>
    <p:sldId id="5920" r:id="rId6"/>
  </p:sldIdLst>
  <p:sldSz cx="9144000" cy="6858000" type="screen4x3"/>
  <p:notesSz cx="6794500" cy="99314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8"/>
        <p:guide pos="213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744" y="0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985" y="4717455"/>
            <a:ext cx="4984534" cy="4468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29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DABFB4C2-B286-4FA1-9016-3D9C5D82DC5F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</a:endParaRPr>
          </a:p>
        </p:txBody>
      </p:sp>
      <p:sp>
        <p:nvSpPr>
          <p:cNvPr id="24579" name="Rectangle 7"/>
          <p:cNvSpPr txBox="1">
            <a:spLocks noGrp="1" noChangeArrowheads="1"/>
          </p:cNvSpPr>
          <p:nvPr/>
        </p:nvSpPr>
        <p:spPr bwMode="auto">
          <a:xfrm>
            <a:off x="3849744" y="9436496"/>
            <a:ext cx="2944759" cy="494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23" tIns="45349" rIns="90723" bIns="45349" anchor="b"/>
          <a:lstStyle/>
          <a:p>
            <a:pPr algn="r" defTabSz="879829"/>
            <a:fld id="{1414036C-5F86-4518-B265-0A0606729044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829"/>
              <a:t>1</a:t>
            </a:fld>
            <a:endParaRPr lang="en-US" altLang="ko-KR" sz="1200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45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511" y="4717455"/>
            <a:ext cx="5431480" cy="4468416"/>
          </a:xfrm>
          <a:noFill/>
          <a:ln/>
        </p:spPr>
        <p:txBody>
          <a:bodyPr lIns="90714" tIns="45344" rIns="90714" bIns="45344"/>
          <a:lstStyle/>
          <a:p>
            <a:pPr eaLnBrk="1" hangingPunct="1"/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2015-10-30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8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노인건강체조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발표대회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최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17.(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13:00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난계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국악당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면별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    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대한노인회영동군지부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노인건강체조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댄스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8610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쯔쯔가무시증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경로당 순회교육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경로당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쯔쯔가무시증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예방교육 및 홍보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57301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치매예방관리사업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경로당 및 가정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102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치매조기검진 및 사례관리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집중단속구역 및 담배소매업소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집중단속구역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48,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담배소매업소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99)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주민건강팀장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운영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흡연행위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광고물 전시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부착방법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장애인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자조모임 운영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재활센터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장애인 및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소근육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발달을 위한 미니어처 만들기 등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정신 장애인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체육대회 참석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10:00~15:30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올림픽 기념 국민생활관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등록 정신 장애인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15,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명랑운동회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작품전시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체험부스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영양플러스사업 특강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 한방허브센터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가구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임산부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영유아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보호자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      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김천대학교 김광옥 교수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건강한 식생활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717032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가을철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농촌일손돕기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시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11.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~ 16:00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19-1 ※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오근영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참여인원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보건소장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사과따기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(1,500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㎡) 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71613</TotalTime>
  <Words>371</Words>
  <Application>Microsoft Office PowerPoint</Application>
  <PresentationFormat>화면 슬라이드 쇼(4:3)</PresentationFormat>
  <Paragraphs>62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11453</cp:revision>
  <dcterms:modified xsi:type="dcterms:W3CDTF">2015-10-30T05:16:44Z</dcterms:modified>
</cp:coreProperties>
</file>