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7"/>
  </p:notesMasterIdLst>
  <p:handoutMasterIdLst>
    <p:handoutMasterId r:id="rId8"/>
  </p:handoutMasterIdLst>
  <p:sldIdLst>
    <p:sldId id="5918" r:id="rId2"/>
    <p:sldId id="5920" r:id="rId3"/>
    <p:sldId id="5907" r:id="rId4"/>
    <p:sldId id="5916" r:id="rId5"/>
    <p:sldId id="5926" r:id="rId6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00CC"/>
    <a:srgbClr val="05AB0D"/>
    <a:srgbClr val="FFFF00"/>
    <a:srgbClr val="3399FF"/>
    <a:srgbClr val="00B036"/>
    <a:srgbClr val="87EB23"/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9679" autoAdjust="0"/>
  </p:normalViewPr>
  <p:slideViewPr>
    <p:cSldViewPr>
      <p:cViewPr>
        <p:scale>
          <a:sx n="96" d="100"/>
          <a:sy n="96" d="100"/>
        </p:scale>
        <p:origin x="-504" y="-384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1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049570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7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635465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2017-11-24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2017-11-24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2017-11-24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2017-11-24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2017-11-24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2017-11-24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2017-11-24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2017-11-24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2017-11-24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2017-11-24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2017-11-24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20170526_12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4925" y="44450"/>
          <a:ext cx="309616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168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smtClean="0">
                          <a:latin typeface="HY헤드라인M" pitchFamily="18" charset="-127"/>
                          <a:ea typeface="HY헤드라인M" pitchFamily="18" charset="-127"/>
                        </a:rPr>
                        <a:t>보건소</a:t>
                      </a:r>
                      <a:endParaRPr lang="ko-KR" altLang="en-US" sz="450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188640"/>
            <a:ext cx="87129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   </a:t>
            </a: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512" y="332656"/>
            <a:ext cx="8712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7504" y="1772816"/>
            <a:ext cx="87129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t"/>
          <a:lstStyle/>
          <a:p>
            <a:pPr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12-2.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보건지소 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진료소 지도점검  및  보건사업평가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12. 4.(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 ~ 12. 8.(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  / 27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개소 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현지평가 및 서면평가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연말 시상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4365104"/>
            <a:ext cx="87129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12-4.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공중보건의사 복무점검 </a:t>
            </a:r>
            <a:endParaRPr lang="ko-KR" altLang="en-US" sz="2400" b="1" spc="-30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12. 4.(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 ~12. 8(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  /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보건행정팀장 외 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명 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점검대상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보건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지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소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24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민간병원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근무시간 및 품위손상행위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근무복장 준수 여부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3068960"/>
            <a:ext cx="87129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12-3.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한마음회  발 맛사지 교실</a:t>
            </a:r>
            <a:endParaRPr lang="ko-KR" altLang="en-US" sz="2800" b="1" spc="-30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12. 4.(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  09:30-11:30  /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등록장애인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장애로 구축된 근육완화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자원봉사 발 사랑회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512" y="404664"/>
            <a:ext cx="8712968" cy="142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12-1.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치매안심센터  임시 개소</a:t>
            </a:r>
            <a:endParaRPr lang="ko-KR" altLang="en-US" sz="2800" b="1" spc="-30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12. 1.(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  /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보건소  소회의실</a:t>
            </a:r>
            <a:endParaRPr lang="en-US" altLang="ko-KR" sz="20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내      용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치매안심센터  운영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79512" y="3501008"/>
            <a:ext cx="87849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12-7.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장애인 자조모임</a:t>
            </a:r>
            <a:endParaRPr lang="ko-KR" altLang="en-US" sz="2800" b="1" spc="-30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12.12(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 / 2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회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(10:00, 14:00)  /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재활센터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/40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명 </a:t>
            </a:r>
            <a:endParaRPr lang="en-US" altLang="ko-KR" sz="20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900" spc="-340" smtClean="0">
                <a:latin typeface="HY헤드라인M" pitchFamily="18" charset="-127"/>
                <a:ea typeface="HY헤드라인M" pitchFamily="18" charset="-127"/>
              </a:rPr>
              <a:t>내        용</a:t>
            </a:r>
            <a:r>
              <a:rPr lang="ko-KR" altLang="en-US" sz="2400" b="1" spc="-34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화분 만들기 체험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620688"/>
            <a:ext cx="87129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12-5. 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대마 재배지 현지점검</a:t>
            </a:r>
            <a:endParaRPr lang="ko-KR" altLang="en-US" sz="2800" b="1" spc="-30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월중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대마재배지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18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필지  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대마재배지  폐기결과  점검 등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512" y="2132856"/>
            <a:ext cx="87129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12-6. 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유치원 및 초등학생 흡연예방교육</a:t>
            </a:r>
            <a:endParaRPr lang="ko-KR" altLang="en-US" sz="2800" b="1" spc="-30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12.1.(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)~12.12.(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추풍령어린이집 외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/431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명  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흡연예방  인형극  공연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79512" y="5157192"/>
            <a:ext cx="87849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12-8.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소집단 흉부 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X-ray 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및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잠복결핵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검진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(2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차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2800" b="1" spc="-30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12.5(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시온성 노인요양원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 62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명 </a:t>
            </a:r>
            <a:endParaRPr lang="en-US" altLang="ko-KR" sz="20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900" spc="-340" smtClean="0">
                <a:latin typeface="HY헤드라인M" pitchFamily="18" charset="-127"/>
                <a:ea typeface="HY헤드라인M" pitchFamily="18" charset="-127"/>
              </a:rPr>
              <a:t>내        용</a:t>
            </a:r>
            <a:r>
              <a:rPr lang="ko-KR" altLang="en-US" sz="2400" b="1" spc="-34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추구검사  및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2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차 혈액검사 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620688"/>
            <a:ext cx="87129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12-9.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재활 건강교실</a:t>
            </a:r>
            <a:endParaRPr lang="ko-KR" altLang="en-US" sz="2800" b="1" spc="-30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12. 18.(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  /10:00 /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건강증진센터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 50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외부강사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이 상 용 교수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낙상예방교육 및 건강관리교육 등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   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2564904"/>
            <a:ext cx="87129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12-10.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2017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 크리스마스 씰  모금</a:t>
            </a:r>
            <a:endParaRPr lang="ko-KR" altLang="en-US" sz="2800" b="1" spc="-30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12. 1.(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 ~12.22.(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  / 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공무원 대상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모 금 액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1,980,000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원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(3,000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원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×660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매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  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결핵퇴치사업 재원마련  및  예방 홍보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 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1520" y="4509120"/>
            <a:ext cx="87129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12-11.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사회복지시설  피부과  무료진료</a:t>
            </a:r>
            <a:endParaRPr lang="ko-KR" altLang="en-US" sz="2800" b="1" spc="-30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12. 28.(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en-US" altLang="ko-KR" sz="2000" b="1" smtClean="0">
                <a:latin typeface="HY헤드라인M" pitchFamily="18" charset="-127"/>
                <a:ea typeface="HY헤드라인M" pitchFamily="18" charset="-127"/>
              </a:rPr>
              <a:t>10:00 (</a:t>
            </a:r>
            <a:r>
              <a:rPr lang="ko-KR" altLang="en-US" sz="2000" b="1" smtClean="0">
                <a:latin typeface="HY헤드라인M" pitchFamily="18" charset="-127"/>
                <a:ea typeface="HY헤드라인M" pitchFamily="18" charset="-127"/>
              </a:rPr>
              <a:t>보건소</a:t>
            </a:r>
            <a:r>
              <a:rPr lang="en-US" altLang="ko-KR" sz="2000" b="1" smtClean="0">
                <a:latin typeface="HY헤드라인M" pitchFamily="18" charset="-127"/>
                <a:ea typeface="HY헤드라인M" pitchFamily="18" charset="-127"/>
              </a:rPr>
              <a:t>), 13:00(</a:t>
            </a:r>
            <a:r>
              <a:rPr lang="ko-KR" altLang="en-US" sz="2000" b="1" smtClean="0">
                <a:latin typeface="HY헤드라인M" pitchFamily="18" charset="-127"/>
                <a:ea typeface="HY헤드라인M" pitchFamily="18" charset="-127"/>
              </a:rPr>
              <a:t>영동요양원</a:t>
            </a:r>
            <a:r>
              <a:rPr lang="en-US" altLang="ko-KR" sz="2000" b="1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b="1" err="1" smtClean="0">
                <a:latin typeface="HY헤드라인M" pitchFamily="18" charset="-127"/>
                <a:ea typeface="HY헤드라인M" pitchFamily="18" charset="-127"/>
              </a:rPr>
              <a:t>늘편한노인요양원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진료기관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err="1" smtClean="0">
                <a:latin typeface="HY헤드라인M" pitchFamily="18" charset="-127"/>
                <a:ea typeface="HY헤드라인M" pitchFamily="18" charset="-127"/>
              </a:rPr>
              <a:t>한국한센복지협회충북세종지부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7504" y="404664"/>
            <a:ext cx="871296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12-12.  </a:t>
            </a:r>
            <a:r>
              <a:rPr lang="ko-KR" altLang="en-US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  현안업무</a:t>
            </a:r>
            <a:endParaRPr lang="en-US" altLang="ko-KR" sz="2800" b="1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보건진료소장회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및 운영협의회 정기총회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/12.6.(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)/09:00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    /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청주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S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프라자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/30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유공자 표창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도지사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보건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급 함순호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공중이용시설 및 조례구역 금연 지도 점검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 350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   /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금연구역이외의 흡연행위 단속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주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야간 수시단속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장애인 스포츠 맛사지 교실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매주 금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/13:00/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재활센터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 9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삼도봉 생활권 산골마을 의료문화 행복버스 운영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   /12. 4(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)`~12. 5.(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)/10:00-15:00/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상촌면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용화면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재활 전문의 진료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 12.14.(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)/15:30/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재활센터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장애인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우리동네 산부인과 무료진료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/12.6.(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), 20(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)/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양강외 </a:t>
            </a:r>
            <a:r>
              <a:rPr lang="en-US" altLang="ko-KR" sz="2400" b="1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                                    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72843</TotalTime>
  <Words>458</Words>
  <Application>Microsoft Office PowerPoint</Application>
  <PresentationFormat>화면 슬라이드 쇼(4:3)</PresentationFormat>
  <Paragraphs>62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6_Office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ojy7820</dc:creator>
  <cp:lastModifiedBy>owner</cp:lastModifiedBy>
  <cp:revision>11600</cp:revision>
  <dcterms:modified xsi:type="dcterms:W3CDTF">2017-11-24T00:15:18Z</dcterms:modified>
</cp:coreProperties>
</file>