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7"/>
  </p:notesMasterIdLst>
  <p:handoutMasterIdLst>
    <p:handoutMasterId r:id="rId8"/>
  </p:handoutMasterIdLst>
  <p:sldIdLst>
    <p:sldId id="5879" r:id="rId2"/>
    <p:sldId id="5907" r:id="rId3"/>
    <p:sldId id="5916" r:id="rId4"/>
    <p:sldId id="5911" r:id="rId5"/>
    <p:sldId id="5917" r:id="rId6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00FF"/>
    <a:srgbClr val="0000CC"/>
    <a:srgbClr val="05AB0D"/>
    <a:srgbClr val="FFFF00"/>
    <a:srgbClr val="3399FF"/>
    <a:srgbClr val="00B036"/>
    <a:srgbClr val="87EB23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344" autoAdjust="0"/>
    <p:restoredTop sz="99679" autoAdjust="0"/>
  </p:normalViewPr>
  <p:slideViewPr>
    <p:cSldViewPr>
      <p:cViewPr>
        <p:scale>
          <a:sx n="96" d="100"/>
          <a:sy n="96" d="100"/>
        </p:scale>
        <p:origin x="-504" y="-38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1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7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385694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32" tIns="45403" rIns="90832" bIns="45403" anchor="b"/>
          <a:lstStyle/>
          <a:p>
            <a:pPr algn="r" defTabSz="880885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0885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385694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32" tIns="45403" rIns="90832" bIns="45403" anchor="b"/>
          <a:lstStyle/>
          <a:p>
            <a:pPr algn="r" defTabSz="880885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885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785" y="4721225"/>
            <a:ext cx="5441632" cy="4471988"/>
          </a:xfrm>
          <a:noFill/>
          <a:ln/>
        </p:spPr>
        <p:txBody>
          <a:bodyPr lIns="90823" tIns="45398" rIns="90823" bIns="45398"/>
          <a:lstStyle/>
          <a:p>
            <a:pPr eaLnBrk="1" hangingPunct="1"/>
            <a:r>
              <a:rPr lang="en-US" altLang="ko-KR" sz="1800" dirty="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2016-04-27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2016-04-27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2016-04-27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2016-04-27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2016-04-27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2016-04-27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2016-04-27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2016-04-27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2016-04-27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2016-04-27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2016-04-27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보</a:t>
            </a:r>
            <a:r>
              <a:rPr lang="en-US" altLang="ko-KR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</a:t>
            </a: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   소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9512" y="3501008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아동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청소년 정신건강증진교육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정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중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영동중학교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  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878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중생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우울 및 자살예방교육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생명존중 이야기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79512" y="332656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t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흡연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절주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예방교육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정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중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41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감고을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행복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어린이집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  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4,229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유치원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중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고생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흡연 및 음주 폐해 알기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51520" y="3429000"/>
            <a:ext cx="8712968" cy="2348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주민자율 매일 운동교실 운영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정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중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영산리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  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572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건강지도자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54,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팀원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518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노인건강체조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걷기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등산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51520" y="404664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8-3.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장애인 치아 보듬기 프로그램 운영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정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중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11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보건소 구강보건센터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  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중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고 특수반 등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칫솔질 교습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치과치료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불소도포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51520" y="3429000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8-6.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읍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면 방역취약지 분무소독 실시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정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중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관내 방역취약지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소 독 반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동력분무기 및 초미립자 살포기를 이용한 분무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51520" y="260648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8-5.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여성질환건강교실 운영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정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중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보건소 한방허브센터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  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30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여성부인과질환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증상자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한방진료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좌훈치료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골반저근력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운동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51520" y="3501008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t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8-8.『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 바로 알기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』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투어 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정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중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국악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체험촌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  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공중보건의사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관내 관광지 견학 및 홍보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51520" y="332656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8-7.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다둥이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가족 자조모임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정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5. 25.(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대전 한밭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수목원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  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다둥이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가족 모임 회원 및 가족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생태체험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정보교류 및 친목도모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72057</TotalTime>
  <Words>344</Words>
  <Application>Microsoft Office PowerPoint</Application>
  <PresentationFormat>화면 슬라이드 쇼(4:3)</PresentationFormat>
  <Paragraphs>51</Paragraphs>
  <Slides>5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6_Office 테마</vt:lpstr>
      <vt:lpstr>슬라이드 1</vt:lpstr>
      <vt:lpstr>슬라이드 2</vt:lpstr>
      <vt:lpstr>슬라이드 3</vt:lpstr>
      <vt:lpstr>슬라이드 4</vt:lpstr>
      <vt:lpstr>슬라이드 5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ojy7820</dc:creator>
  <cp:lastModifiedBy>owner</cp:lastModifiedBy>
  <cp:revision>11500</cp:revision>
  <dcterms:modified xsi:type="dcterms:W3CDTF">2016-04-27T11:22:16Z</dcterms:modified>
</cp:coreProperties>
</file>