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20" r:id="rId3"/>
    <p:sldId id="5916" r:id="rId4"/>
    <p:sldId id="5911" r:id="rId5"/>
    <p:sldId id="5907" r:id="rId6"/>
  </p:sldIdLst>
  <p:sldSz cx="9144000" cy="6858000" type="screen4x3"/>
  <p:notesSz cx="6794500" cy="99314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5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85" y="4717455"/>
            <a:ext cx="4984534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1" y="4717455"/>
            <a:ext cx="5431480" cy="4468416"/>
          </a:xfrm>
          <a:noFill/>
          <a:ln/>
        </p:spPr>
        <p:txBody>
          <a:bodyPr lIns="90714" tIns="45344" rIns="90714" bIns="45344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2015-01-09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2015-01-09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2015-01-09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2015-01-09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2015-01-09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2015-01-09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2015-01-09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2015-01-09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2015-01-09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2015-01-09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2015-01-09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364502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기간제근로자 복무교육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정신건강증진센터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복무규정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사업안내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54868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지소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진료소 보건사업 평가 및 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 12.~1. 16. (5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보건지소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보건진료소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사업별 팀장 및 담당자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영유아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예방접종률외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개사업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보건기관 시설확충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학산보건지소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신축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개보수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1,199,592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기본 및 실시 설계 용역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3429000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질병정보모니터요원 재정비 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 2. ~ 1. 6.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병의원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약국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산업체보건관리자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보건교사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사회복지시설장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관내이장 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신규 및 변경자 재정비 및 지정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40466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6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감염병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예방 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경로당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한랭질환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저체온증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동상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예방수칙 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64502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6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취약계층 치과진료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구강보건센터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장애인 및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세이상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노인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치과진료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노인불소도포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스케일링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재활운동실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재활센터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등록 장애인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재활치료 및 작업치료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350100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치매예방관리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경로당 및 가정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297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치매노인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 이상 주민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치매선별검사 및 진단검사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치매예방교육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70914</TotalTime>
  <Words>325</Words>
  <Application>Microsoft Office PowerPoint</Application>
  <PresentationFormat>화면 슬라이드 쇼(4:3)</PresentationFormat>
  <Paragraphs>53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11341</cp:revision>
  <dcterms:modified xsi:type="dcterms:W3CDTF">2015-01-09T01:32:23Z</dcterms:modified>
</cp:coreProperties>
</file>