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18" r:id="rId2"/>
    <p:sldId id="5929" r:id="rId3"/>
    <p:sldId id="593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049570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635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20180104_160816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4925" y="44450"/>
          <a:ext cx="309616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16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ko-KR" altLang="en-US" sz="450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520" y="4941168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약무감시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기획감시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약국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15,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편의점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3,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대형마트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공산마스크의  의약외품  오인우려  표시광고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atinLnBrk="0"/>
            <a:endParaRPr lang="en-US" altLang="ko-KR" b="1" smtClean="0"/>
          </a:p>
          <a:p>
            <a:pPr latinLnBrk="0"/>
            <a:endParaRPr lang="en-US" altLang="ko-KR" b="1" smtClean="0"/>
          </a:p>
          <a:p>
            <a:pPr latinLnBrk="0"/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51520" y="692696"/>
            <a:ext cx="871296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심뇌혈관질환 예방관리 교육</a:t>
            </a:r>
            <a:endParaRPr lang="ko-KR" altLang="en-US" sz="2800" b="1" spc="-30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)~3. 9.(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/13:00~16:00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회링이 경로당외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1000" spc="-3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기초검사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뇌졸중 및 심근경색증 주요증상 대처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2132856"/>
            <a:ext cx="87129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공중이용시설 및 조례구역 금연 지도점검</a:t>
            </a:r>
            <a:endParaRPr lang="ko-KR" altLang="en-US" sz="2800" b="1" spc="-30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3.2.(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)~3.30.(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공중이용시설 및 조례지정구역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320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금연구역  시설기준 준수 및 지도점검 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51520" y="3501008"/>
            <a:ext cx="86054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경로당 찾아가는 치매예방교실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3.6.(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)~ 3.28.(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하가리 경로당 외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/60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900" spc="-340" smtClean="0">
                <a:latin typeface="HY헤드라인M" pitchFamily="18" charset="-127"/>
                <a:ea typeface="HY헤드라인M" pitchFamily="18" charset="-127"/>
              </a:rPr>
              <a:t>내        용</a:t>
            </a:r>
            <a:r>
              <a:rPr lang="ko-KR" altLang="en-US" sz="2400" b="1" spc="-34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치매예방관리교육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치매예방체조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1520" y="836712"/>
            <a:ext cx="871296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한마음회 발마사지 교실 운영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09:30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재활센터 작업치료실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장애인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발마사지를 통한 근육이완 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179512" y="3645024"/>
            <a:ext cx="87849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경로당 전담 주치의  찾아가는 의료 서비스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3960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3.14. 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)~3.28.(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/14:00-16:00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산익리경로당외 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spc="-10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3960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900" spc="-100" smtClean="0">
                <a:latin typeface="HY헤드라인M" pitchFamily="18" charset="-127"/>
                <a:ea typeface="HY헤드라인M" pitchFamily="18" charset="-127"/>
              </a:rPr>
              <a:t>내       용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일반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한의과진료 및 투약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보건교육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홍보 등</a:t>
            </a:r>
            <a:endParaRPr lang="en-US" altLang="ko-KR" sz="2000" b="1" spc="-10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1520" y="2132856"/>
            <a:ext cx="87129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우리동네  산부인과  무료진료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3.8.(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),  3.15.(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 09:00-16:00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상촌외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초음파검사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분만취약지 산부인과  홍보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5013176"/>
            <a:ext cx="871296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감염병 관리요원 교육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3.14.(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보건소 건강증진센터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충북 역학조사관 강의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감염병관련 공무원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질병정보모니터요원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감염병예방관리  및 환자발생시 보건소 신고 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73339</TotalTime>
  <Words>254</Words>
  <Application>Microsoft Office PowerPoint</Application>
  <PresentationFormat>화면 슬라이드 쇼(4:3)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11664</cp:revision>
  <dcterms:modified xsi:type="dcterms:W3CDTF">2018-02-22T04:28:31Z</dcterms:modified>
</cp:coreProperties>
</file>