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879" r:id="rId2"/>
    <p:sldId id="5920" r:id="rId3"/>
    <p:sldId id="5916" r:id="rId4"/>
    <p:sldId id="5911" r:id="rId5"/>
    <p:sldId id="5907" r:id="rId6"/>
    <p:sldId id="5923" r:id="rId7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0428" y="9436496"/>
            <a:ext cx="2944072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32" tIns="45354" rIns="90732" bIns="45354" anchor="b"/>
          <a:lstStyle/>
          <a:p>
            <a:pPr algn="r" defTabSz="879918"/>
            <a:fld id="{5B275632-844D-4047-AC90-402E16923123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79918"/>
              <a:t>6</a:t>
            </a:fld>
            <a:endParaRPr kumimoji="0" lang="en-US" altLang="ko-KR" sz="1200" dirty="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60413"/>
            <a:ext cx="4916488" cy="36877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018" y="4725386"/>
            <a:ext cx="4994465" cy="4446208"/>
          </a:xfrm>
          <a:noFill/>
          <a:ln/>
        </p:spPr>
        <p:txBody>
          <a:bodyPr lIns="90987" tIns="45478" rIns="90987" bIns="45478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건강생활실천대회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13:30~16:00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주곡리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영동군생활체육회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사업경과보고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노인건강체조 발표대회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03.(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13:00~16:30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응원단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체조발표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시상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치매환자 주간보호시설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09.(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수가성재가노인센터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시온성노인요양원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방문보건팀장외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서비스 제공내역 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지원금 부당청구여부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284984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찾아가는 의료서비스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4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4001656"/>
          <a:ext cx="8280920" cy="2573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3240360"/>
                <a:gridCol w="1008112"/>
                <a:gridCol w="1800200"/>
              </a:tblGrid>
              <a:tr h="4574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일  시</a:t>
                      </a:r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``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74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합  계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1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12.04.(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우매리 마을회관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일반진료</a:t>
                      </a:r>
                      <a:endParaRPr lang="en-US" altLang="ko-KR" sz="2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한방진료</a:t>
                      </a:r>
                      <a:endParaRPr lang="en-US" altLang="ko-KR" sz="2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보건교육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131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12.10.(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대해리 마을회관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535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12.17.(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심천면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길현리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마을회관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존중감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향상 심화 캠프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29. ~ 12. 30.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동서심리상담연구소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자아존중감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향상 프로그램 참여 아동 청소년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자존감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저해요소 제거를 통한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자존감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사회복귀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 안전점검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02.(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소망원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늘소망원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진료팀장외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동절기 시설 안전점검 및 건강관리 대책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분만취약지 산부인과 간담회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12:30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운영결과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사업방향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저출산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극복을 위한 인구교육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01.(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영동고등학교 강당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영동고등학교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학년생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저출산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문제 및 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 양립에 대한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512" y="404664"/>
            <a:ext cx="85359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인구증가 시책 추진실적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현재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1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담당기관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병원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장기입원환자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추진실적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병원 임직원 주소 이전 독려 및 인구증가 대책 홍보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1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보건지소 및 진료소 관할 주민가족 주소이전 독려 활동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향후계획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병의원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약국 직원 대상 정기적 출장 방문 면담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장기입원환자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미전입자 명단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전입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독려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55576" y="2636912"/>
          <a:ext cx="7858180" cy="857256"/>
        </p:xfrm>
        <a:graphic>
          <a:graphicData uri="http://schemas.openxmlformats.org/drawingml/2006/table">
            <a:tbl>
              <a:tblPr/>
              <a:tblGrid>
                <a:gridCol w="2143140"/>
                <a:gridCol w="1785950"/>
                <a:gridCol w="1928826"/>
                <a:gridCol w="2000264"/>
              </a:tblGrid>
              <a:tr h="4412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기관명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  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6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관내 병원 </a:t>
                      </a: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70872</TotalTime>
  <Words>470</Words>
  <Application>Microsoft Office PowerPoint</Application>
  <PresentationFormat>화면 슬라이드 쇼(4:3)</PresentationFormat>
  <Paragraphs>93</Paragraphs>
  <Slides>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11335</cp:revision>
  <dcterms:modified xsi:type="dcterms:W3CDTF">2014-11-28T05:09:33Z</dcterms:modified>
</cp:coreProperties>
</file>