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7741" r:id="rId1"/>
  </p:sldMasterIdLst>
  <p:notesMasterIdLst>
    <p:notesMasterId r:id="rId7"/>
  </p:notesMasterIdLst>
  <p:handoutMasterIdLst>
    <p:handoutMasterId r:id="rId8"/>
  </p:handoutMasterIdLst>
  <p:sldIdLst>
    <p:sldId id="5918" r:id="rId2"/>
    <p:sldId id="5920" r:id="rId3"/>
    <p:sldId id="5907" r:id="rId4"/>
    <p:sldId id="5917" r:id="rId5"/>
    <p:sldId id="5916" r:id="rId6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00CC"/>
    <a:srgbClr val="05AB0D"/>
    <a:srgbClr val="FFFF00"/>
    <a:srgbClr val="3399FF"/>
    <a:srgbClr val="00B036"/>
    <a:srgbClr val="87EB23"/>
    <a:srgbClr val="9966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4" autoAdjust="0"/>
    <p:restoredTop sz="99679" autoAdjust="0"/>
  </p:normalViewPr>
  <p:slideViewPr>
    <p:cSldViewPr>
      <p:cViewPr>
        <p:scale>
          <a:sx n="96" d="100"/>
          <a:sy n="96" d="100"/>
        </p:scale>
        <p:origin x="-504" y="-384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1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4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049570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7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4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635465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966E-3D64-47BC-A63D-0AF0633FC9F4}" type="datetimeFigureOut">
              <a:rPr lang="ko-KR" altLang="en-US"/>
              <a:pPr>
                <a:defRPr/>
              </a:pPr>
              <a:t>2017-10-30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8BC3-0C3A-461D-A4B3-0CD536C9397F}" type="datetimeFigureOut">
              <a:rPr lang="ko-KR" altLang="en-US"/>
              <a:pPr>
                <a:defRPr/>
              </a:pPr>
              <a:t>2017-10-30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D0DB-53FA-4913-8784-83989C897EFC}" type="datetimeFigureOut">
              <a:rPr lang="ko-KR" altLang="en-US"/>
              <a:pPr>
                <a:defRPr/>
              </a:pPr>
              <a:t>2017-10-30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25B6-FAAF-47AB-BCCC-5FA301A3E56E}" type="datetimeFigureOut">
              <a:rPr lang="ko-KR" altLang="en-US"/>
              <a:pPr>
                <a:defRPr/>
              </a:pPr>
              <a:t>2017-10-30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27F7-04D6-45A1-9120-246A2D743671}" type="datetimeFigureOut">
              <a:rPr lang="ko-KR" altLang="en-US"/>
              <a:pPr>
                <a:defRPr/>
              </a:pPr>
              <a:t>2017-10-30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449B-9A91-4985-A642-5928A7813A6F}" type="datetimeFigureOut">
              <a:rPr lang="ko-KR" altLang="en-US"/>
              <a:pPr>
                <a:defRPr/>
              </a:pPr>
              <a:t>2017-10-30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83C6-A272-4525-8A43-004105669E55}" type="datetimeFigureOut">
              <a:rPr lang="ko-KR" altLang="en-US"/>
              <a:pPr>
                <a:defRPr/>
              </a:pPr>
              <a:t>2017-10-30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573B-7C87-4B27-BC49-1D89C917A217}" type="datetimeFigureOut">
              <a:rPr lang="ko-KR" altLang="en-US"/>
              <a:pPr>
                <a:defRPr/>
              </a:pPr>
              <a:t>2017-10-30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4DA6-9094-4140-9BEB-7CADA31D0DA9}" type="datetimeFigureOut">
              <a:rPr lang="ko-KR" altLang="en-US"/>
              <a:pPr>
                <a:defRPr/>
              </a:pPr>
              <a:t>2017-10-30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9554-C5DE-477D-A86C-80B399FB3E63}" type="datetimeFigureOut">
              <a:rPr lang="ko-KR" altLang="en-US"/>
              <a:pPr>
                <a:defRPr/>
              </a:pPr>
              <a:t>2017-10-30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C616-3976-4CB5-9F41-41C7602BD7BC}" type="datetimeFigureOut">
              <a:rPr lang="ko-KR" altLang="en-US"/>
              <a:pPr>
                <a:defRPr/>
              </a:pPr>
              <a:t>2017-10-30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20170526_12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4925" y="44450"/>
          <a:ext cx="3096168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168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보건소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188640"/>
            <a:ext cx="871296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512" y="332656"/>
            <a:ext cx="871296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512" y="332656"/>
            <a:ext cx="871296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t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8-1.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폐렴구균 예방접종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     시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11. 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11. 30.(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65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세 이상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(1952. 12. 31.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이전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출생자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접종인원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50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장소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보건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지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소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3501008"/>
            <a:ext cx="871296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ts val="4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지역응급의료기관 현지 평가 </a:t>
            </a:r>
            <a:endParaRPr lang="ko-KR" altLang="en-US" sz="24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      시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11. 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영동병원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평 가 반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중앙응급의료센터 평가요원 및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의무기록평가단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시설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장비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인력확인  등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260648"/>
            <a:ext cx="871296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8-3.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모바일헬스케어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최종평가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      시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11. 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~11.17.(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인      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: 95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신체계측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및 혈액검사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앱을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통한설문조사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             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건강행태조사  성공 기념품 제공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3212976"/>
            <a:ext cx="871296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ts val="4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8-4.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쓰담쓰담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쑥쑥 베이비마사지 교실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11. 7.(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10:40-12:00</a:t>
            </a: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장      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보건소 한방허브실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대   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19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 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아기의 신체부위별 경혈마사지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188640"/>
            <a:ext cx="871296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512" y="260648"/>
            <a:ext cx="87129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8-5.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찾아가는 치매예방교실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     정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11. 8.(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), 11.15(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장     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조현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임계경로당 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담    당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치매예방관리사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치매검진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치매예방관리교육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512" y="3212976"/>
            <a:ext cx="871296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t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 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512" y="3140968"/>
            <a:ext cx="878497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삼도봉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생활권 산골마을 의료문화 행복버스 운영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11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월중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매주 화요일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10:00-15:00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장     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상촌면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용화면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참여인력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공중보건의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1 ,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담당자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1)</a:t>
            </a: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900" spc="-340" dirty="0" smtClean="0">
                <a:latin typeface="HY헤드라인M" pitchFamily="18" charset="-127"/>
                <a:ea typeface="HY헤드라인M" pitchFamily="18" charset="-127"/>
              </a:rPr>
              <a:t>내        용</a:t>
            </a:r>
            <a:r>
              <a:rPr lang="ko-KR" altLang="en-US" sz="2400" b="1" spc="-34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기초검진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무료진료  및  검사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3645024"/>
            <a:ext cx="87129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8-8.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119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구급대원  잠복결핵감염  검진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11. 13(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~11.24(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36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잠복결핵감염검사  위한 혈액 채취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38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512" y="332656"/>
            <a:ext cx="871296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8-7.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우리동네  산부인과  무료진료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      시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11. 8.(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상촌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매곡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09:00-16:00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               11.15.(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황간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추풍령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09:00-16:00                   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장      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해당 보건지소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진료소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40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분만취약지 산부인과 홍보 및 초음파검사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진료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72681</TotalTime>
  <Words>318</Words>
  <Application>Microsoft Office PowerPoint</Application>
  <PresentationFormat>화면 슬라이드 쇼(4:3)</PresentationFormat>
  <Paragraphs>49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6_Office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ojy7820</dc:creator>
  <cp:lastModifiedBy>owner</cp:lastModifiedBy>
  <cp:revision>11579</cp:revision>
  <dcterms:modified xsi:type="dcterms:W3CDTF">2017-10-29T23:06:41Z</dcterms:modified>
</cp:coreProperties>
</file>