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07" r:id="rId3"/>
    <p:sldId id="5916" r:id="rId4"/>
    <p:sldId id="5911" r:id="rId5"/>
    <p:sldId id="5920" r:id="rId6"/>
  </p:sldIdLst>
  <p:sldSz cx="9144000" cy="6858000" type="screen4x3"/>
  <p:notesSz cx="6794500" cy="99314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000CC"/>
    <a:srgbClr val="05AB0D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85" y="4717455"/>
            <a:ext cx="4984534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1" y="4717455"/>
            <a:ext cx="5431480" cy="4468416"/>
          </a:xfrm>
          <a:noFill/>
          <a:ln/>
        </p:spPr>
        <p:txBody>
          <a:bodyPr lIns="90714" tIns="45344" rIns="90714" bIns="45344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2015-11-26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2015-11-26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2015-11-26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2015-11-26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2015-11-26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2015-11-26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2015-11-26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2015-11-26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2015-11-26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2015-11-26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2015-11-26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학산보건지소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준공식 개최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학산보건지소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지역주민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395㎡(1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64502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 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보건기관 지도점검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보건진료소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보건행정팀장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보건사업 업무전반 및 복무지도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645024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불소용액양치사업 지도점검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~ 12.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중학교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치과공중보건의사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불소약품 보관상태 및 담당교사 사업지도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116632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집중단속구역 및 담배소매업소 지도점검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~ 12.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188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집중단속구역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47,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담배소매업소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141)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주민건강팀장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운영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     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휴일 및 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야간 수시 단속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흡연행위 단속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담배 광고물 부착방법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520" y="40466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치매환자 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 / 13:00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수가성재가노인지원센터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시온성노인복지센터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     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영동대학교 작업치료학과 최성열 교수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치매의 행동 증상 및 인지 재활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3717032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영양플러스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대상자 관리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영양플러스실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임산부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영유아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헤모글로빈 측정 및 신체계측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116632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다둥이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가족 자조모임 부모교육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13:30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한방허브센터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다둥이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자조모임 회원 및 임산부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      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컨디션트레이너 이희성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건강한 가정을 위한 컨디션 트레이닝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717032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보건진료소장회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운영협의회 정기총회 참석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오송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C&amp;V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센터 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보건진료전담공무원 및 운영협의회장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정기총회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특강 및 우수사례발표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71678</TotalTime>
  <Words>396</Words>
  <Application>Microsoft Office PowerPoint</Application>
  <PresentationFormat>화면 슬라이드 쇼(4:3)</PresentationFormat>
  <Paragraphs>59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11462</cp:revision>
  <dcterms:modified xsi:type="dcterms:W3CDTF">2015-11-26T07:06:02Z</dcterms:modified>
</cp:coreProperties>
</file>