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학산보건지소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준공식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학산보건지소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395㎡(1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보건기관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보건행정팀장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보건사업 업무전반 및 복무지도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불소용액양치사업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치과공중보건의사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불소약품 보관상태 및 담당교사 사업지도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집중단속구역 및 담배소매업소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188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집중단속구역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47,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담배소매업소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141)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휴일 및 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야간 수시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흡연행위 단속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 광고물 부착방법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치매환자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13:00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수가성재가노인지원센터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시온성노인복지센터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영동대학교 작업치료학과 최성열 교수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치매의 행동 증상 및 인지 재활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영양플러스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대상자 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영양플러스실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헤모글로빈 측정 및 신체계측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다둥이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자조모임 부모교육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한방허브센터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다둥이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자조모임 회원 및 임산부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컨디션트레이너 이희성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건강한 가정을 위한 컨디션 트레이닝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보건진료소장회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운영협의회 정기총회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오송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C&amp;V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센터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보건진료전담공무원 및 운영협의회장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정기총회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특강 및 우수사례발표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71678</TotalTime>
  <Words>396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11462</cp:revision>
  <dcterms:modified xsi:type="dcterms:W3CDTF">2015-11-26T07:06:02Z</dcterms:modified>
</cp:coreProperties>
</file>