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18" r:id="rId2"/>
    <p:sldId id="5933" r:id="rId3"/>
    <p:sldId id="5934" r:id="rId4"/>
    <p:sldId id="593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-1074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65080"/>
              </p:ext>
            </p:extLst>
          </p:nvPr>
        </p:nvGraphicFramePr>
        <p:xfrm>
          <a:off x="405" y="44625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9242" y="2204864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경동맥 초음파 검사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)~9.14.(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 이상 고혈압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당뇨병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고지혈증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환자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4665" y="692696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구조 및 응급처치교육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3.~9.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164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500" spc="-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심폐소생술  및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자동심장충격기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 활용 방법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94821" y="3429000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삼도봉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생활권 산골마을 의료문화 행복버스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4./9.10./9.11./9.17./9.18.(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10:00-16:00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석현리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무료진료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68560" y="4653136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자살예방 생명 지킴이 양성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4./ 9.13./ 9.27.(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/14:00-16:00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보훈회관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500" spc="-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생명배달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자살징후 현장 도움 연계방법 알기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82988" y="2132856"/>
            <a:ext cx="89610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전담 주치의  찾아가는 의료 서비스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9. 5./ 9.12./ 9.19.(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14:00-16:00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설계리경로당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진료팀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한의과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진료 및 투약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보건교육</a:t>
            </a:r>
            <a:endParaRPr lang="en-US" altLang="ko-KR" sz="2000" b="1" spc="-10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60526" y="3501008"/>
            <a:ext cx="87129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en-US" altLang="ko-KR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아동청소년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자살예방교육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9.5./9.6./9.17./9.21.(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/10:00-11:00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심천중학교외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생명사랑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자살의 징후와 생명 지키기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87751" y="4869160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경로당 찾아가는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치매 예방교실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산이리경로당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9.10.(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매천리경로당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치매예방관리교육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치매예방 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치매인식개선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526" y="77219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『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심뇌혈관질환 예방관리주간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레드써클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캠페인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9.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09:00-12:00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군청민원실외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혈당 측정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건강생활실천 및 금연홍보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9512" y="62068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종사자 잠복결핵검사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10:00-12:00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정신건강복지센터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혈액검사를 통한 잠복결핵 감염 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 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9685" y="332960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생물테러 대비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모의훈련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15:00-16:00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 주차장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환자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접촉자관리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역학조사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환경 </a:t>
            </a:r>
            <a:r>
              <a:rPr lang="ko-KR" altLang="en-US" sz="2400" b="1" spc="-100" dirty="0" err="1">
                <a:latin typeface="HY헤드라인M" pitchFamily="18" charset="-127"/>
                <a:ea typeface="HY헤드라인M" pitchFamily="18" charset="-127"/>
              </a:rPr>
              <a:t>검체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채취 등 대응방법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훈련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i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9685" y="4724912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추석연휴 비상진료대책 상황실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)~9.26.(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병의원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보건기관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응급의료기관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  비상진료체계 유지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i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0915" y="1916831"/>
            <a:ext cx="8712968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장애인 자조모임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10:00. 14:00(2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재활센터 작업치료실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만들기를 통한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자존감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6055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74044</TotalTime>
  <Words>389</Words>
  <Application>Microsoft Office PowerPoint</Application>
  <PresentationFormat>화면 슬라이드 쇼(4:3)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11740</cp:revision>
  <cp:lastPrinted>2018-08-30T02:12:37Z</cp:lastPrinted>
  <dcterms:modified xsi:type="dcterms:W3CDTF">2018-08-30T23:48:58Z</dcterms:modified>
</cp:coreProperties>
</file>