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84984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당뇨 합병증 검진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양산보건지소외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866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성모영상의학과 의원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검진항목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미세단백뇨 검사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약국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약업사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약국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약업사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예방의약팀장외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마약류 적정관리여부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흡연예방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정수중학교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1,307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 음주 폐해 알기 등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구강보건주간행사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지역주민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구강건강체험관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영동치과의사회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영동대학교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치위생학과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재가암환자 태초먹거리 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건강증진센터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재가암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환자 및 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먹거리의 정의 및 안전한 섭취방법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아동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정신건강교육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인터넷고등학교외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369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 및 자살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인터넷 중독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28498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보건소 단합대회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남해 독일마을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    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군청버스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보건기관 직원 화합 및 격려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4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학산보건지소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주민대화방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사용기간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 정도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4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     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학산보건지소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신축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71211</TotalTime>
  <Words>347</Words>
  <Application>Microsoft Office PowerPoint</Application>
  <PresentationFormat>화면 슬라이드 쇼(4:3)</PresentationFormat>
  <Paragraphs>63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11384</cp:revision>
  <dcterms:modified xsi:type="dcterms:W3CDTF">2015-05-28T08:49:22Z</dcterms:modified>
</cp:coreProperties>
</file>