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16" r:id="rId3"/>
    <p:sldId id="5911" r:id="rId4"/>
    <p:sldId id="5907" r:id="rId5"/>
    <p:sldId id="5920" r:id="rId6"/>
  </p:sldIdLst>
  <p:sldSz cx="9144000" cy="6858000" type="screen4x3"/>
  <p:notesSz cx="6794500" cy="99314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85" y="4717455"/>
            <a:ext cx="4984534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1" y="4717455"/>
            <a:ext cx="5431480" cy="4468416"/>
          </a:xfrm>
          <a:noFill/>
          <a:ln/>
        </p:spPr>
        <p:txBody>
          <a:bodyPr lIns="90714" tIns="45344" rIns="90714" bIns="45344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2015-05-28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2015-05-28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2015-05-28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2015-05-28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2015-05-28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2015-05-28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2015-05-28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2015-05-28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2015-05-28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2015-05-28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2015-05-28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284984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당뇨 합병증 검진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양산보건지소외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866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검진기관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성모영상의학과 의원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검진항목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미세단백뇨 검사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안저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약국 및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약업사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지도점검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약국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약업사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예방의약팀장외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마약류 적정관리여부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흡연예방 및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절주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정수중학교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1,307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흡연 음주 폐해 알기 등</a:t>
            </a:r>
            <a:endParaRPr lang="ko-KR" altLang="en-US" sz="22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21297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구강보건주간행사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14:00~16:00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영동역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지역주민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구강건강체험관 운영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    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영동치과의사회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영동대학교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치위생학과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재가암환자 태초먹거리 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건강증진센터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재가암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환자 및 지역주민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먹거리의 정의 및 안전한 섭취방법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64502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정신건강교육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인터넷고등학교외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369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우울 및 자살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인터넷 중독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328498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4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보건소 단합대회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남해 독일마을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     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군청버스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보건기관 직원 화합 및 격려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26064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4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학산보건지소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학산면사무소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주민대화방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사용기간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개월 정도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4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    유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학산보건지소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신축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71211</TotalTime>
  <Words>347</Words>
  <Application>Microsoft Office PowerPoint</Application>
  <PresentationFormat>화면 슬라이드 쇼(4:3)</PresentationFormat>
  <Paragraphs>63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11384</cp:revision>
  <dcterms:modified xsi:type="dcterms:W3CDTF">2015-05-28T08:49:22Z</dcterms:modified>
</cp:coreProperties>
</file>